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56" r:id="rId3"/>
    <p:sldId id="258" r:id="rId4"/>
    <p:sldId id="266" r:id="rId5"/>
    <p:sldId id="267" r:id="rId6"/>
    <p:sldId id="268" r:id="rId7"/>
    <p:sldId id="269" r:id="rId8"/>
    <p:sldId id="270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7C"/>
    <a:srgbClr val="6E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6"/>
    <p:restoredTop sz="94761"/>
  </p:normalViewPr>
  <p:slideViewPr>
    <p:cSldViewPr snapToGrid="0">
      <p:cViewPr varScale="1">
        <p:scale>
          <a:sx n="108" d="100"/>
          <a:sy n="108" d="100"/>
        </p:scale>
        <p:origin x="10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n Philips" userId="89e81d31edb95d53" providerId="LiveId" clId="{2F5FD7CE-43ED-4F3B-9273-5E5BC4E7277F}"/>
    <pc:docChg chg="delSld">
      <pc:chgData name="Nann Philips" userId="89e81d31edb95d53" providerId="LiveId" clId="{2F5FD7CE-43ED-4F3B-9273-5E5BC4E7277F}" dt="2022-09-29T21:40:43.753" v="0" actId="47"/>
      <pc:docMkLst>
        <pc:docMk/>
      </pc:docMkLst>
      <pc:sldChg chg="del">
        <pc:chgData name="Nann Philips" userId="89e81d31edb95d53" providerId="LiveId" clId="{2F5FD7CE-43ED-4F3B-9273-5E5BC4E7277F}" dt="2022-09-29T21:40:43.753" v="0" actId="47"/>
        <pc:sldMkLst>
          <pc:docMk/>
          <pc:sldMk cId="2906518562" sldId="2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90-7543-8139-FD430A8A3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90-7543-8139-FD430A8A3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90-7543-8139-FD430A8A3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700671"/>
        <c:axId val="267702319"/>
      </c:lineChart>
      <c:catAx>
        <c:axId val="26770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02319"/>
        <c:crosses val="autoZero"/>
        <c:auto val="1"/>
        <c:lblAlgn val="ctr"/>
        <c:lblOffset val="100"/>
        <c:noMultiLvlLbl val="0"/>
      </c:catAx>
      <c:valAx>
        <c:axId val="26770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0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90-7543-8139-FD430A8A3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90-7543-8139-FD430A8A3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90-7543-8139-FD430A8A3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700671"/>
        <c:axId val="267702319"/>
      </c:lineChart>
      <c:catAx>
        <c:axId val="26770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02319"/>
        <c:crosses val="autoZero"/>
        <c:auto val="1"/>
        <c:lblAlgn val="ctr"/>
        <c:lblOffset val="100"/>
        <c:noMultiLvlLbl val="0"/>
      </c:catAx>
      <c:valAx>
        <c:axId val="26770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0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EF8499-9A14-B0D5-F0B9-3763823186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73AE0-1513-A275-D35B-CEB978703B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A14B1-E6DB-AF4B-98F4-8FBD9563D86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A446D-E38B-5ED7-F1E5-C0B09B10DE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4C32-59CE-7D3F-1B12-371AF3F8C9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8147-208F-A249-9C9E-523A473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6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676B3-42CA-9A4B-9480-9A28F9F6A37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91FC7-C0BA-6741-AA77-1216C160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3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1FC7-C0BA-6741-AA77-1216C16022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3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A6625BB-51EB-D058-0F50-7432033B7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972" r="39187" b="46092"/>
          <a:stretch/>
        </p:blipFill>
        <p:spPr>
          <a:xfrm>
            <a:off x="9867874" y="-45464"/>
            <a:ext cx="2324126" cy="2361766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929EEA5B-D07B-C407-5FB9-B67B74D8E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1917"/>
          <a:stretch/>
        </p:blipFill>
        <p:spPr>
          <a:xfrm>
            <a:off x="0" y="5684697"/>
            <a:ext cx="12192000" cy="1240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37B34-5872-9734-9772-DFA8E1DA8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19349"/>
            <a:ext cx="10515600" cy="14144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EA20E-50C0-B4A5-82B3-472FAEC3B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588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0B164F9-AC5B-944C-6C60-97F6D558E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768"/>
          <a:stretch/>
        </p:blipFill>
        <p:spPr>
          <a:xfrm>
            <a:off x="838200" y="768350"/>
            <a:ext cx="2540000" cy="876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369963-6273-EB8C-EB16-5F2294D380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0" y="6338849"/>
            <a:ext cx="6400800" cy="5301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906E8B-C479-8A3A-744E-F8D9F9968AAE}"/>
              </a:ext>
            </a:extLst>
          </p:cNvPr>
          <p:cNvSpPr txBox="1"/>
          <p:nvPr userDrawn="1"/>
        </p:nvSpPr>
        <p:spPr>
          <a:xfrm>
            <a:off x="838200" y="6100338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Convened by: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C6B51-F491-57D2-01B2-D417BD04FDDD}"/>
              </a:ext>
            </a:extLst>
          </p:cNvPr>
          <p:cNvSpPr txBox="1"/>
          <p:nvPr userDrawn="1"/>
        </p:nvSpPr>
        <p:spPr>
          <a:xfrm>
            <a:off x="9211733" y="6254184"/>
            <a:ext cx="214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#BECC2022</a:t>
            </a:r>
          </a:p>
        </p:txBody>
      </p:sp>
    </p:spTree>
    <p:extLst>
      <p:ext uri="{BB962C8B-B14F-4D97-AF65-F5344CB8AC3E}">
        <p14:creationId xmlns:p14="http://schemas.microsoft.com/office/powerpoint/2010/main" val="413765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22F8-7236-09A6-5651-B7A3AAC5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FA76D-F35A-33BC-70EA-2689101B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3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96724-8075-80FD-C14B-9962862E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2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EDCE-D77B-47BD-F937-BDE5EFCF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8CC2-6868-1924-0D02-6CC94D9D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573BC-F5CB-9710-BFF6-DCB4C15C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20890-C5C7-3A73-6627-ABE05EFD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17B86E4-F9ED-8E9A-35E1-B759496E2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93E8D-9822-6E74-9CEE-D6EF79C9D747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14257A-B196-ACE5-6A8B-5578926A3B71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90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3B45-8828-9524-7225-65ECA83C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51BF2-3282-AFC0-9B2F-29D2302D6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2DC06-40B5-F2AC-DCFC-B2802C4CC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2FEDE-D28E-8D3B-D43B-630A0014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AC738794-28E0-310F-B1CD-2A76ABC08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C5040E-37D3-7193-8F2F-E9856025D88F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D1A68A-A36B-F565-549D-2455A6276F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15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5C1B-73C3-EB40-BCB0-DC4E6573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CCA2-A558-A5C0-0D7C-E8B3D037C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2E035-B419-9521-B98E-EC9AC3C5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5B7D70-4ED6-CD49-BEFE-23A01C82FD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42A764C-BD6D-99F8-BFEE-5716472D9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32D4F-659F-7A7C-5E58-7C8584DC0A4E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4C9CB4-6C1A-E69B-B3D3-485E24803887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Co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296CFF6-1669-870A-E5A2-61005950E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1917" b="3552"/>
          <a:stretch/>
        </p:blipFill>
        <p:spPr>
          <a:xfrm>
            <a:off x="0" y="5858076"/>
            <a:ext cx="12192000" cy="996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05C1B-73C3-EB40-BCB0-DC4E6573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CCA2-A558-A5C0-0D7C-E8B3D037C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2E035-B419-9521-B98E-EC9AC3C5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5B7D70-4ED6-CD49-BEFE-23A01C82FD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42A764C-BD6D-99F8-BFEE-5716472D91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8514">
            <a:off x="232752" y="5645385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32D4F-659F-7A7C-5E58-7C8584DC0A4E}"/>
              </a:ext>
            </a:extLst>
          </p:cNvPr>
          <p:cNvSpPr txBox="1"/>
          <p:nvPr userDrawn="1"/>
        </p:nvSpPr>
        <p:spPr>
          <a:xfrm rot="16200000">
            <a:off x="-346803" y="46894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4C9CB4-6C1A-E69B-B3D3-485E24803887}"/>
              </a:ext>
            </a:extLst>
          </p:cNvPr>
          <p:cNvCxnSpPr>
            <a:cxnSpLocks/>
            <a:stCxn id="9" idx="3"/>
          </p:cNvCxnSpPr>
          <p:nvPr userDrawn="1"/>
        </p:nvCxnSpPr>
        <p:spPr>
          <a:xfrm flipV="1">
            <a:off x="415197" y="523171"/>
            <a:ext cx="0" cy="3588990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7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8577-31ED-69E5-68C2-13957A03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14366-0CCA-5336-9120-83BF6E34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214AD-28F3-0E0A-7238-B5E0AA5F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6F3-7901-2FF0-A22D-78BD83B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A7C0-4E7A-4EE1-7C42-D53C6E04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625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78D0F-952D-E960-1E85-1EB2B290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CA189B18-8125-E165-0F09-B8F729353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EF111-9735-B974-BB37-FE5764C2D32A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C29AF9-C3D5-E1E0-D4C2-88135F06A58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89BA708-EC3C-A1EC-8751-76048F9E0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18" t="55398" r="79073" b="11242"/>
          <a:stretch/>
        </p:blipFill>
        <p:spPr>
          <a:xfrm rot="1823963">
            <a:off x="7364472" y="1915335"/>
            <a:ext cx="3987085" cy="413187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89A31B-DB6B-1B35-5F55-FE09E61FA0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2114" y="2495373"/>
            <a:ext cx="2971800" cy="2971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122ADD7-00D7-D241-BDEF-3E01E5FF8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418" t="80216" r="58976" b="3255"/>
          <a:stretch/>
        </p:blipFill>
        <p:spPr>
          <a:xfrm rot="7527564">
            <a:off x="10679935" y="5176297"/>
            <a:ext cx="851338" cy="5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5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Image_Co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C3D574AA-A92D-5179-A171-36134A4A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1917" b="3552"/>
          <a:stretch/>
        </p:blipFill>
        <p:spPr>
          <a:xfrm>
            <a:off x="0" y="5858076"/>
            <a:ext cx="12192000" cy="996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F26F3-7901-2FF0-A22D-78BD83B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A7C0-4E7A-4EE1-7C42-D53C6E04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62505" cy="41938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89BA708-EC3C-A1EC-8751-76048F9E0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18" t="55398" r="79073" b="11242"/>
          <a:stretch/>
        </p:blipFill>
        <p:spPr>
          <a:xfrm rot="1823963">
            <a:off x="7402449" y="1809299"/>
            <a:ext cx="3987085" cy="413187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89A31B-DB6B-1B35-5F55-FE09E61FA0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0091" y="2389337"/>
            <a:ext cx="2971800" cy="2971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122ADD7-00D7-D241-BDEF-3E01E5FF8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418" t="80216" r="58976" b="3255"/>
          <a:stretch/>
        </p:blipFill>
        <p:spPr>
          <a:xfrm rot="7527564">
            <a:off x="10679935" y="5176297"/>
            <a:ext cx="851338" cy="58175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648786-F11E-C80A-5372-9F35E26F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5B7D70-4ED6-CD49-BEFE-23A01C82F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050EE9-95FD-C52C-6FE2-EE4F0EF61F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3588990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9CA145E6-389D-22D5-268C-E36E05E37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78514">
            <a:off x="232752" y="5645385"/>
            <a:ext cx="364890" cy="3648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E7E95D-52FD-82B9-4644-8217A6485A21}"/>
              </a:ext>
            </a:extLst>
          </p:cNvPr>
          <p:cNvSpPr txBox="1"/>
          <p:nvPr userDrawn="1"/>
        </p:nvSpPr>
        <p:spPr>
          <a:xfrm rot="16200000">
            <a:off x="-346803" y="46894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#BECC2022</a:t>
            </a:r>
          </a:p>
        </p:txBody>
      </p:sp>
    </p:spTree>
    <p:extLst>
      <p:ext uri="{BB962C8B-B14F-4D97-AF65-F5344CB8AC3E}">
        <p14:creationId xmlns:p14="http://schemas.microsoft.com/office/powerpoint/2010/main" val="3146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6F3-7901-2FF0-A22D-78BD83B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A7C0-4E7A-4EE1-7C42-D53C6E04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625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78D0F-952D-E960-1E85-1EB2B290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CA189B18-8125-E165-0F09-B8F729353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EF111-9735-B974-BB37-FE5764C2D32A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C29AF9-C3D5-E1E0-D4C2-88135F06A58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72CB81B9-E87F-AADB-9460-FBA7FD3E22B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40600" y="1825624"/>
            <a:ext cx="4013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0E5342B-2C15-620D-30AC-F645243E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517895-FA42-8045-A080-6F4B278D6268}" type="datetime1">
              <a:rPr lang="en-US" smtClean="0"/>
              <a:pPr/>
              <a:t>9/29/2022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9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Chart_Co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FD839659-E653-4151-FB4D-8CBF23D5C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1917" b="3552"/>
          <a:stretch/>
        </p:blipFill>
        <p:spPr>
          <a:xfrm>
            <a:off x="0" y="5858076"/>
            <a:ext cx="12192000" cy="996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F26F3-7901-2FF0-A22D-78BD83B7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A7C0-4E7A-4EE1-7C42-D53C6E04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62505" cy="4193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72CB81B9-E87F-AADB-9460-FBA7FD3E22B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40600" y="1825624"/>
            <a:ext cx="4013200" cy="419387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C2C14BB-4CBA-6265-1A72-D95848CD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5B7D70-4ED6-CD49-BEFE-23A01C82F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4D7B20-CCA2-4999-7691-0C79F7AAFF7A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3588990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7DFFDC58-E234-FF89-59B8-147F7B7F88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8514">
            <a:off x="232752" y="5645385"/>
            <a:ext cx="364890" cy="3648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C74046-8912-AB3C-C6C7-3AF515CD1149}"/>
              </a:ext>
            </a:extLst>
          </p:cNvPr>
          <p:cNvSpPr txBox="1"/>
          <p:nvPr userDrawn="1"/>
        </p:nvSpPr>
        <p:spPr>
          <a:xfrm rot="16200000">
            <a:off x="-346803" y="46894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#BECC2022</a:t>
            </a:r>
          </a:p>
        </p:txBody>
      </p:sp>
    </p:spTree>
    <p:extLst>
      <p:ext uri="{BB962C8B-B14F-4D97-AF65-F5344CB8AC3E}">
        <p14:creationId xmlns:p14="http://schemas.microsoft.com/office/powerpoint/2010/main" val="371730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E5D-D5B2-4B43-5CE1-A402A060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765A2-C5C9-CBBA-2A00-C38B2FF6C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E9BB3-106A-86C3-C805-F1A385F45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7CEC5-45ED-3B35-6F5D-B766600C5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20B2A-C87C-8E83-3847-80F28AABC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67720-1474-A9E5-FEB8-48E3FC75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4EFD2617-6445-83A9-827B-A45CA85BF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8514">
            <a:off x="232752" y="6356584"/>
            <a:ext cx="364890" cy="364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70EB3-CF05-B93F-C817-69C57976B935}"/>
              </a:ext>
            </a:extLst>
          </p:cNvPr>
          <p:cNvSpPr txBox="1"/>
          <p:nvPr userDrawn="1"/>
        </p:nvSpPr>
        <p:spPr>
          <a:xfrm rot="16200000">
            <a:off x="-346803" y="54006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6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4DBB58-2CD0-D186-DD04-AFB9D21AA911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197" y="365125"/>
            <a:ext cx="0" cy="4458235"/>
          </a:xfrm>
          <a:prstGeom prst="line">
            <a:avLst/>
          </a:prstGeom>
          <a:ln w="28575">
            <a:solidFill>
              <a:srgbClr val="00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2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B4B09-2577-1A9E-1C33-0FC433C0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E7ACB-AF5D-39F5-7420-C81DA3112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6C2BC-3DB7-91C9-B237-834F33BF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5B7D70-4ED6-CD49-BEFE-23A01C82FD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60" r:id="rId6"/>
    <p:sldLayoutId id="2147483658" r:id="rId7"/>
    <p:sldLayoutId id="2147483661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87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4058ABD-97DB-827A-43E9-CD51B3BC5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52" t="61079" r="4953" b="24556"/>
          <a:stretch/>
        </p:blipFill>
        <p:spPr>
          <a:xfrm>
            <a:off x="4456599" y="4082192"/>
            <a:ext cx="3278800" cy="1380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3D84DD-FFB8-21FD-CBFC-15B81F72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1395666"/>
            <a:ext cx="11201401" cy="1660357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Engaging All Voices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5CB35-98E0-3F07-ADB8-B4FA99AA8D36}"/>
              </a:ext>
            </a:extLst>
          </p:cNvPr>
          <p:cNvSpPr txBox="1"/>
          <p:nvPr/>
        </p:nvSpPr>
        <p:spPr>
          <a:xfrm>
            <a:off x="495298" y="2882684"/>
            <a:ext cx="11201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Behavior, Energy &amp; Climate (BECC) Conference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9 and 13-16,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507F6-B2D6-DB79-2007-F46B95A7CBEC}"/>
              </a:ext>
            </a:extLst>
          </p:cNvPr>
          <p:cNvSpPr txBox="1"/>
          <p:nvPr/>
        </p:nvSpPr>
        <p:spPr>
          <a:xfrm>
            <a:off x="3304673" y="4448747"/>
            <a:ext cx="558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#BECC2022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7920B-48E3-AB08-D459-704DCB19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67" y="6247522"/>
            <a:ext cx="5129464" cy="424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540EB7-550B-A3A2-EAD0-5FCB809BCEDF}"/>
              </a:ext>
            </a:extLst>
          </p:cNvPr>
          <p:cNvSpPr txBox="1"/>
          <p:nvPr/>
        </p:nvSpPr>
        <p:spPr>
          <a:xfrm>
            <a:off x="3304673" y="5952242"/>
            <a:ext cx="558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Convened by:</a:t>
            </a: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6ED0714-777F-2EB4-4582-13B01873F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</a:blip>
          <a:srcRect l="78303" t="3546" r="3741" b="58477"/>
          <a:stretch/>
        </p:blipFill>
        <p:spPr>
          <a:xfrm>
            <a:off x="9609219" y="-1768455"/>
            <a:ext cx="2633095" cy="3132474"/>
          </a:xfrm>
          <a:prstGeom prst="rect">
            <a:avLst/>
          </a:prstGeom>
        </p:spPr>
      </p:pic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3313694-4144-FCCF-13C9-B915885F1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</a:blip>
          <a:srcRect l="78303" t="3546" r="3741" b="58477"/>
          <a:stretch/>
        </p:blipFill>
        <p:spPr>
          <a:xfrm>
            <a:off x="322208" y="5538846"/>
            <a:ext cx="2636388" cy="31363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93E10-F3D3-3E86-B976-E9E4F2E1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9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8A51-0777-6949-03E2-300334849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76450"/>
            <a:ext cx="10515600" cy="1655763"/>
          </a:xfrm>
        </p:spPr>
        <p:txBody>
          <a:bodyPr>
            <a:normAutofit fontScale="90000"/>
          </a:bodyPr>
          <a:lstStyle/>
          <a:p>
            <a:r>
              <a:rPr lang="en-US" dirty="0"/>
              <a:t>[Replace with your session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06437-D4A3-6B4E-09A6-A3687AE6D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95751"/>
            <a:ext cx="10515600" cy="165576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November X, 2022</a:t>
            </a:r>
          </a:p>
          <a:p>
            <a:r>
              <a:rPr lang="en-US" dirty="0"/>
              <a:t>Presenter Name | Presenter Role/Organization</a:t>
            </a:r>
          </a:p>
          <a:p>
            <a:r>
              <a:rPr lang="en-US" dirty="0"/>
              <a:t>Presenter Name | Presenter Role/Organization</a:t>
            </a:r>
          </a:p>
          <a:p>
            <a:r>
              <a:rPr lang="en-US" dirty="0"/>
              <a:t>Presenter Name | Presenter Role/Organization</a:t>
            </a:r>
          </a:p>
        </p:txBody>
      </p:sp>
    </p:spTree>
    <p:extLst>
      <p:ext uri="{BB962C8B-B14F-4D97-AF65-F5344CB8AC3E}">
        <p14:creationId xmlns:p14="http://schemas.microsoft.com/office/powerpoint/2010/main" val="5689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BFB748-D7C4-E136-B350-19C9E473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0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912C0D-AF58-FEB2-DF8F-5B5D4A4FE9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963F3-26BE-1D90-4469-9E73B475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314A6C33-1A7C-1400-382B-E5FC848042B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51758264"/>
              </p:ext>
            </p:extLst>
          </p:nvPr>
        </p:nvGraphicFramePr>
        <p:xfrm>
          <a:off x="7340600" y="1825625"/>
          <a:ext cx="4013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D6C8C-034E-4DE2-AE61-994F0BD0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5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Co-branded option -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88B34-FB0E-9111-2373-3B5C3FBC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A6F1FEF-6EE3-C9B1-0DD9-85A105CBE9C7}"/>
              </a:ext>
            </a:extLst>
          </p:cNvPr>
          <p:cNvSpPr/>
          <p:nvPr/>
        </p:nvSpPr>
        <p:spPr>
          <a:xfrm>
            <a:off x="838200" y="6311900"/>
            <a:ext cx="2085474" cy="4017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Replace with your logo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2846F-833A-9D6A-E0CF-4227B31BC428}"/>
              </a:ext>
            </a:extLst>
          </p:cNvPr>
          <p:cNvSpPr txBox="1"/>
          <p:nvPr/>
        </p:nvSpPr>
        <p:spPr>
          <a:xfrm>
            <a:off x="3019927" y="6400412"/>
            <a:ext cx="64609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Delete or replace with your name or organization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03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Co-branded option -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5C11A1-B062-43B5-F3B8-79A7224B96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3FBE7-CF8F-BFB8-D2BB-4F9775A4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5BC4D9-D0F0-2EA4-044B-7FEF2E992BC3}"/>
              </a:ext>
            </a:extLst>
          </p:cNvPr>
          <p:cNvSpPr/>
          <p:nvPr/>
        </p:nvSpPr>
        <p:spPr>
          <a:xfrm>
            <a:off x="838200" y="6311900"/>
            <a:ext cx="2085474" cy="4017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Replace with your 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DD55E-C119-7958-30DE-EB0BEF58DB7D}"/>
              </a:ext>
            </a:extLst>
          </p:cNvPr>
          <p:cNvSpPr txBox="1"/>
          <p:nvPr/>
        </p:nvSpPr>
        <p:spPr>
          <a:xfrm>
            <a:off x="3019927" y="6400412"/>
            <a:ext cx="64609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Delete or replace with your name or organization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47662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8E19F-466D-36F1-1083-5E919BF6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Co-branded option - 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73B21-6CB1-C7BB-054C-C57656C17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314A6C33-1A7C-1400-382B-E5FC848042B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389310473"/>
              </p:ext>
            </p:extLst>
          </p:nvPr>
        </p:nvGraphicFramePr>
        <p:xfrm>
          <a:off x="7340600" y="1825625"/>
          <a:ext cx="4013200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5960-0033-6208-4CD2-C237F967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2C8DA23-5A27-B669-70EC-8DC9DD16A4D0}"/>
              </a:ext>
            </a:extLst>
          </p:cNvPr>
          <p:cNvSpPr/>
          <p:nvPr/>
        </p:nvSpPr>
        <p:spPr>
          <a:xfrm>
            <a:off x="838200" y="6311900"/>
            <a:ext cx="2085474" cy="4017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Replace with your logo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08A8D-D4D5-7071-3E5D-FB398F74CEEA}"/>
              </a:ext>
            </a:extLst>
          </p:cNvPr>
          <p:cNvSpPr txBox="1"/>
          <p:nvPr/>
        </p:nvSpPr>
        <p:spPr>
          <a:xfrm>
            <a:off x="3019927" y="6400412"/>
            <a:ext cx="64609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Delete or replace with your name or organization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028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3149E4-7B48-36E3-6431-0325F7AA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7D70-4ED6-CD49-BEFE-23A01C82FD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6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CC">
      <a:dk1>
        <a:srgbClr val="000000"/>
      </a:dk1>
      <a:lt1>
        <a:srgbClr val="FFFFFF"/>
      </a:lt1>
      <a:dk2>
        <a:srgbClr val="006679"/>
      </a:dk2>
      <a:lt2>
        <a:srgbClr val="E7E6E6"/>
      </a:lt2>
      <a:accent1>
        <a:srgbClr val="6E9600"/>
      </a:accent1>
      <a:accent2>
        <a:srgbClr val="B2D32F"/>
      </a:accent2>
      <a:accent3>
        <a:srgbClr val="DBFCFC"/>
      </a:accent3>
      <a:accent4>
        <a:srgbClr val="CC4D0D"/>
      </a:accent4>
      <a:accent5>
        <a:srgbClr val="6B8DB2"/>
      </a:accent5>
      <a:accent6>
        <a:srgbClr val="54401E"/>
      </a:accent6>
      <a:hlink>
        <a:srgbClr val="006679"/>
      </a:hlink>
      <a:folHlink>
        <a:srgbClr val="6B8D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494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Office Theme</vt:lpstr>
      <vt:lpstr>Engaging All Voices</vt:lpstr>
      <vt:lpstr>[Replace with your session title]</vt:lpstr>
      <vt:lpstr>Lorem ipsum dolor sit amet</vt:lpstr>
      <vt:lpstr>Lorem ipsum dolor sit amet</vt:lpstr>
      <vt:lpstr>Lorem ipsum dolor sit amet</vt:lpstr>
      <vt:lpstr>Co-branded option - Lorem ipsum dolor sit amet</vt:lpstr>
      <vt:lpstr>Co-branded option - Lorem ipsum dolor sit amet</vt:lpstr>
      <vt:lpstr>Co-branded option - Lorem ipsum dolor sit amet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Chamberlin</dc:creator>
  <cp:lastModifiedBy>Nann Philips</cp:lastModifiedBy>
  <cp:revision>10</cp:revision>
  <dcterms:created xsi:type="dcterms:W3CDTF">2022-09-26T23:46:22Z</dcterms:created>
  <dcterms:modified xsi:type="dcterms:W3CDTF">2022-09-29T21:40:48Z</dcterms:modified>
</cp:coreProperties>
</file>