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56" r:id="rId3"/>
    <p:sldId id="258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C"/>
    <a:srgbClr val="6E9600"/>
    <a:srgbClr val="F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661CC-B53D-4339-9173-756940C3D2DF}" v="10" dt="2023-07-31T21:34:1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761"/>
  </p:normalViewPr>
  <p:slideViewPr>
    <p:cSldViewPr snapToGrid="0">
      <p:cViewPr>
        <p:scale>
          <a:sx n="80" d="100"/>
          <a:sy n="80" d="100"/>
        </p:scale>
        <p:origin x="132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n Philips" userId="89e81d31edb95d53" providerId="LiveId" clId="{C22661CC-B53D-4339-9173-756940C3D2DF}"/>
    <pc:docChg chg="custSel addSld delSld modSld sldOrd modMainMaster">
      <pc:chgData name="Nann Philips" userId="89e81d31edb95d53" providerId="LiveId" clId="{C22661CC-B53D-4339-9173-756940C3D2DF}" dt="2023-07-31T21:37:36.525" v="153" actId="207"/>
      <pc:docMkLst>
        <pc:docMk/>
      </pc:docMkLst>
      <pc:sldChg chg="del">
        <pc:chgData name="Nann Philips" userId="89e81d31edb95d53" providerId="LiveId" clId="{C22661CC-B53D-4339-9173-756940C3D2DF}" dt="2023-07-31T21:26:19.643" v="34" actId="47"/>
        <pc:sldMkLst>
          <pc:docMk/>
          <pc:sldMk cId="2755163057" sldId="257"/>
        </pc:sldMkLst>
      </pc:sldChg>
      <pc:sldChg chg="modSp del mod">
        <pc:chgData name="Nann Philips" userId="89e81d31edb95d53" providerId="LiveId" clId="{C22661CC-B53D-4339-9173-756940C3D2DF}" dt="2023-07-31T21:34:51.043" v="113" actId="47"/>
        <pc:sldMkLst>
          <pc:docMk/>
          <pc:sldMk cId="3390596584" sldId="260"/>
        </pc:sldMkLst>
        <pc:spChg chg="mod">
          <ac:chgData name="Nann Philips" userId="89e81d31edb95d53" providerId="LiveId" clId="{C22661CC-B53D-4339-9173-756940C3D2DF}" dt="2023-07-31T21:32:49.990" v="80" actId="20577"/>
          <ac:spMkLst>
            <pc:docMk/>
            <pc:sldMk cId="3390596584" sldId="260"/>
            <ac:spMk id="2" creationId="{CF3D84DD-FFB8-21FD-CBFC-15B81F7296B2}"/>
          </ac:spMkLst>
        </pc:spChg>
        <pc:spChg chg="mod">
          <ac:chgData name="Nann Philips" userId="89e81d31edb95d53" providerId="LiveId" clId="{C22661CC-B53D-4339-9173-756940C3D2DF}" dt="2023-07-31T21:32:59.485" v="100" actId="20577"/>
          <ac:spMkLst>
            <pc:docMk/>
            <pc:sldMk cId="3390596584" sldId="260"/>
            <ac:spMk id="3" creationId="{7E15CB35-98E0-3F07-ADB8-B4FA99AA8D36}"/>
          </ac:spMkLst>
        </pc:spChg>
        <pc:spChg chg="mod">
          <ac:chgData name="Nann Philips" userId="89e81d31edb95d53" providerId="LiveId" clId="{C22661CC-B53D-4339-9173-756940C3D2DF}" dt="2023-07-31T21:33:02.710" v="102" actId="20577"/>
          <ac:spMkLst>
            <pc:docMk/>
            <pc:sldMk cId="3390596584" sldId="260"/>
            <ac:spMk id="4" creationId="{C63507F6-B2D6-DB79-2007-F46B95A7CBEC}"/>
          </ac:spMkLst>
        </pc:spChg>
      </pc:sldChg>
      <pc:sldChg chg="addSp delSp modSp new mod ord setBg">
        <pc:chgData name="Nann Philips" userId="89e81d31edb95d53" providerId="LiveId" clId="{C22661CC-B53D-4339-9173-756940C3D2DF}" dt="2023-07-31T21:37:36.525" v="153" actId="207"/>
        <pc:sldMkLst>
          <pc:docMk/>
          <pc:sldMk cId="616149825" sldId="271"/>
        </pc:sldMkLst>
        <pc:spChg chg="add mod">
          <ac:chgData name="Nann Philips" userId="89e81d31edb95d53" providerId="LiveId" clId="{C22661CC-B53D-4339-9173-756940C3D2DF}" dt="2023-07-31T21:37:36.525" v="153" actId="207"/>
          <ac:spMkLst>
            <pc:docMk/>
            <pc:sldMk cId="616149825" sldId="271"/>
            <ac:spMk id="9" creationId="{12CF687C-7D4C-6F0F-EED0-C6A57F67363A}"/>
          </ac:spMkLst>
        </pc:spChg>
        <pc:spChg chg="add mod">
          <ac:chgData name="Nann Philips" userId="89e81d31edb95d53" providerId="LiveId" clId="{C22661CC-B53D-4339-9173-756940C3D2DF}" dt="2023-07-31T21:36:09.157" v="147" actId="20577"/>
          <ac:spMkLst>
            <pc:docMk/>
            <pc:sldMk cId="616149825" sldId="271"/>
            <ac:spMk id="11" creationId="{C357774E-511F-4340-A21C-1B004A9AFC4D}"/>
          </ac:spMkLst>
        </pc:spChg>
        <pc:picChg chg="add del mod">
          <ac:chgData name="Nann Philips" userId="89e81d31edb95d53" providerId="LiveId" clId="{C22661CC-B53D-4339-9173-756940C3D2DF}" dt="2023-07-31T21:30:56.839" v="41" actId="478"/>
          <ac:picMkLst>
            <pc:docMk/>
            <pc:sldMk cId="616149825" sldId="271"/>
            <ac:picMk id="4" creationId="{28C48F4C-6287-0384-1601-D017EF970740}"/>
          </ac:picMkLst>
        </pc:picChg>
        <pc:picChg chg="add mod">
          <ac:chgData name="Nann Philips" userId="89e81d31edb95d53" providerId="LiveId" clId="{C22661CC-B53D-4339-9173-756940C3D2DF}" dt="2023-07-31T21:36:17.962" v="149" actId="1076"/>
          <ac:picMkLst>
            <pc:docMk/>
            <pc:sldMk cId="616149825" sldId="271"/>
            <ac:picMk id="6" creationId="{DF0C12DD-BC8B-8F14-4E85-4D4FF94A349E}"/>
          </ac:picMkLst>
        </pc:picChg>
        <pc:picChg chg="add mod ord modCrop">
          <ac:chgData name="Nann Philips" userId="89e81d31edb95d53" providerId="LiveId" clId="{C22661CC-B53D-4339-9173-756940C3D2DF}" dt="2023-07-31T21:32:20.936" v="58" actId="732"/>
          <ac:picMkLst>
            <pc:docMk/>
            <pc:sldMk cId="616149825" sldId="271"/>
            <ac:picMk id="8" creationId="{E00E7D56-ECED-0A7E-532F-3F642DEB4DC5}"/>
          </ac:picMkLst>
        </pc:picChg>
        <pc:picChg chg="add mod">
          <ac:chgData name="Nann Philips" userId="89e81d31edb95d53" providerId="LiveId" clId="{C22661CC-B53D-4339-9173-756940C3D2DF}" dt="2023-07-31T21:36:05.538" v="146" actId="1076"/>
          <ac:picMkLst>
            <pc:docMk/>
            <pc:sldMk cId="616149825" sldId="271"/>
            <ac:picMk id="10" creationId="{D593E9B8-EEAE-1605-B5E4-BD7DE3B17E30}"/>
          </ac:picMkLst>
        </pc:picChg>
        <pc:picChg chg="add del mod">
          <ac:chgData name="Nann Philips" userId="89e81d31edb95d53" providerId="LiveId" clId="{C22661CC-B53D-4339-9173-756940C3D2DF}" dt="2023-07-31T21:35:39.589" v="134" actId="478"/>
          <ac:picMkLst>
            <pc:docMk/>
            <pc:sldMk cId="616149825" sldId="271"/>
            <ac:picMk id="12" creationId="{E276D83E-1B3B-5922-8686-C665F3694D1C}"/>
          </ac:picMkLst>
        </pc:picChg>
      </pc:sldChg>
      <pc:sldMasterChg chg="modSldLayout">
        <pc:chgData name="Nann Philips" userId="89e81d31edb95d53" providerId="LiveId" clId="{C22661CC-B53D-4339-9173-756940C3D2DF}" dt="2023-07-31T21:25:29.038" v="33" actId="20577"/>
        <pc:sldMasterMkLst>
          <pc:docMk/>
          <pc:sldMasterMk cId="62578553" sldId="2147483648"/>
        </pc:sldMasterMkLst>
        <pc:sldLayoutChg chg="addSp delSp modSp mod">
          <pc:chgData name="Nann Philips" userId="89e81d31edb95d53" providerId="LiveId" clId="{C22661CC-B53D-4339-9173-756940C3D2DF}" dt="2023-07-31T21:24:58.208" v="31" actId="1076"/>
          <pc:sldLayoutMkLst>
            <pc:docMk/>
            <pc:sldMasterMk cId="62578553" sldId="2147483648"/>
            <pc:sldLayoutMk cId="4137654104" sldId="2147483649"/>
          </pc:sldLayoutMkLst>
          <pc:spChg chg="mod">
            <ac:chgData name="Nann Philips" userId="89e81d31edb95d53" providerId="LiveId" clId="{C22661CC-B53D-4339-9173-756940C3D2DF}" dt="2023-07-31T21:22:45.391" v="1" actId="6549"/>
            <ac:spMkLst>
              <pc:docMk/>
              <pc:sldMasterMk cId="62578553" sldId="2147483648"/>
              <pc:sldLayoutMk cId="4137654104" sldId="2147483649"/>
              <ac:spMk id="13" creationId="{841C6B51-F491-57D2-01B2-D417BD04FDDD}"/>
            </ac:spMkLst>
          </pc:spChg>
          <pc:picChg chg="add del mod">
            <ac:chgData name="Nann Philips" userId="89e81d31edb95d53" providerId="LiveId" clId="{C22661CC-B53D-4339-9173-756940C3D2DF}" dt="2023-07-31T21:24:43.367" v="27" actId="478"/>
            <ac:picMkLst>
              <pc:docMk/>
              <pc:sldMasterMk cId="62578553" sldId="2147483648"/>
              <pc:sldLayoutMk cId="4137654104" sldId="2147483649"/>
              <ac:picMk id="6" creationId="{373A8024-430E-A3C9-B7B0-C283F923628E}"/>
            </ac:picMkLst>
          </pc:picChg>
          <pc:picChg chg="del">
            <ac:chgData name="Nann Philips" userId="89e81d31edb95d53" providerId="LiveId" clId="{C22661CC-B53D-4339-9173-756940C3D2DF}" dt="2023-07-31T21:24:30.800" v="21" actId="478"/>
            <ac:picMkLst>
              <pc:docMk/>
              <pc:sldMasterMk cId="62578553" sldId="2147483648"/>
              <pc:sldLayoutMk cId="4137654104" sldId="2147483649"/>
              <ac:picMk id="8" creationId="{60B164F9-AC5B-944C-6C60-97F6D558E3E0}"/>
            </ac:picMkLst>
          </pc:picChg>
          <pc:picChg chg="add mod">
            <ac:chgData name="Nann Philips" userId="89e81d31edb95d53" providerId="LiveId" clId="{C22661CC-B53D-4339-9173-756940C3D2DF}" dt="2023-07-31T21:24:58.208" v="31" actId="1076"/>
            <ac:picMkLst>
              <pc:docMk/>
              <pc:sldMasterMk cId="62578553" sldId="2147483648"/>
              <pc:sldLayoutMk cId="4137654104" sldId="2147483649"/>
              <ac:picMk id="10" creationId="{9FF79F57-3847-BF47-111A-5A833C75D253}"/>
            </ac:picMkLst>
          </pc:picChg>
        </pc:sldLayoutChg>
        <pc:sldLayoutChg chg="modSp mod">
          <pc:chgData name="Nann Philips" userId="89e81d31edb95d53" providerId="LiveId" clId="{C22661CC-B53D-4339-9173-756940C3D2DF}" dt="2023-07-31T21:22:58.676" v="3" actId="20577"/>
          <pc:sldLayoutMkLst>
            <pc:docMk/>
            <pc:sldMasterMk cId="62578553" sldId="2147483648"/>
            <pc:sldLayoutMk cId="597381841" sldId="2147483650"/>
          </pc:sldLayoutMkLst>
          <pc:spChg chg="mod">
            <ac:chgData name="Nann Philips" userId="89e81d31edb95d53" providerId="LiveId" clId="{C22661CC-B53D-4339-9173-756940C3D2DF}" dt="2023-07-31T21:22:58.676" v="3" actId="20577"/>
            <ac:spMkLst>
              <pc:docMk/>
              <pc:sldMasterMk cId="62578553" sldId="2147483648"/>
              <pc:sldLayoutMk cId="597381841" sldId="2147483650"/>
              <ac:spMk id="9" creationId="{C0F32D4F-659F-7A7C-5E58-7C8584DC0A4E}"/>
            </ac:spMkLst>
          </pc:spChg>
        </pc:sldLayoutChg>
        <pc:sldLayoutChg chg="modSp mod">
          <pc:chgData name="Nann Philips" userId="89e81d31edb95d53" providerId="LiveId" clId="{C22661CC-B53D-4339-9173-756940C3D2DF}" dt="2023-07-31T21:23:15.822" v="7" actId="20577"/>
          <pc:sldLayoutMkLst>
            <pc:docMk/>
            <pc:sldMasterMk cId="62578553" sldId="2147483648"/>
            <pc:sldLayoutMk cId="1373259541" sldId="2147483652"/>
          </pc:sldLayoutMkLst>
          <pc:spChg chg="mod">
            <ac:chgData name="Nann Philips" userId="89e81d31edb95d53" providerId="LiveId" clId="{C22661CC-B53D-4339-9173-756940C3D2DF}" dt="2023-07-31T21:23:15.822" v="7" actId="20577"/>
            <ac:spMkLst>
              <pc:docMk/>
              <pc:sldMasterMk cId="62578553" sldId="2147483648"/>
              <pc:sldLayoutMk cId="1373259541" sldId="2147483652"/>
              <ac:spMk id="9" creationId="{668EF111-9735-B974-BB37-FE5764C2D32A}"/>
            </ac:spMkLst>
          </pc:spChg>
        </pc:sldLayoutChg>
        <pc:sldLayoutChg chg="modSp mod">
          <pc:chgData name="Nann Philips" userId="89e81d31edb95d53" providerId="LiveId" clId="{C22661CC-B53D-4339-9173-756940C3D2DF}" dt="2023-07-31T21:23:36.542" v="15" actId="20577"/>
          <pc:sldLayoutMkLst>
            <pc:docMk/>
            <pc:sldMasterMk cId="62578553" sldId="2147483648"/>
            <pc:sldLayoutMk cId="2141227079" sldId="2147483653"/>
          </pc:sldLayoutMkLst>
          <pc:spChg chg="mod">
            <ac:chgData name="Nann Philips" userId="89e81d31edb95d53" providerId="LiveId" clId="{C22661CC-B53D-4339-9173-756940C3D2DF}" dt="2023-07-31T21:23:36.542" v="15" actId="20577"/>
            <ac:spMkLst>
              <pc:docMk/>
              <pc:sldMasterMk cId="62578553" sldId="2147483648"/>
              <pc:sldLayoutMk cId="2141227079" sldId="2147483653"/>
              <ac:spMk id="11" creationId="{58F70EB3-CF05-B93F-C817-69C57976B935}"/>
            </ac:spMkLst>
          </pc:spChg>
        </pc:sldLayoutChg>
        <pc:sldLayoutChg chg="modSp mod">
          <pc:chgData name="Nann Philips" userId="89e81d31edb95d53" providerId="LiveId" clId="{C22661CC-B53D-4339-9173-756940C3D2DF}" dt="2023-07-31T21:25:29.038" v="33" actId="20577"/>
          <pc:sldLayoutMkLst>
            <pc:docMk/>
            <pc:sldMasterMk cId="62578553" sldId="2147483648"/>
            <pc:sldLayoutMk cId="2986890585" sldId="2147483656"/>
          </pc:sldLayoutMkLst>
          <pc:spChg chg="mod">
            <ac:chgData name="Nann Philips" userId="89e81d31edb95d53" providerId="LiveId" clId="{C22661CC-B53D-4339-9173-756940C3D2DF}" dt="2023-07-31T21:25:29.038" v="33" actId="20577"/>
            <ac:spMkLst>
              <pc:docMk/>
              <pc:sldMasterMk cId="62578553" sldId="2147483648"/>
              <pc:sldLayoutMk cId="2986890585" sldId="2147483656"/>
              <ac:spMk id="9" creationId="{80893E8D-9822-6E74-9CEE-D6EF79C9D747}"/>
            </ac:spMkLst>
          </pc:spChg>
        </pc:sldLayoutChg>
        <pc:sldLayoutChg chg="modSp mod">
          <pc:chgData name="Nann Philips" userId="89e81d31edb95d53" providerId="LiveId" clId="{C22661CC-B53D-4339-9173-756940C3D2DF}" dt="2023-07-31T21:23:43.308" v="17" actId="20577"/>
          <pc:sldLayoutMkLst>
            <pc:docMk/>
            <pc:sldMasterMk cId="62578553" sldId="2147483648"/>
            <pc:sldLayoutMk cId="3941151960" sldId="2147483657"/>
          </pc:sldLayoutMkLst>
          <pc:spChg chg="mod">
            <ac:chgData name="Nann Philips" userId="89e81d31edb95d53" providerId="LiveId" clId="{C22661CC-B53D-4339-9173-756940C3D2DF}" dt="2023-07-31T21:23:43.308" v="17" actId="20577"/>
            <ac:spMkLst>
              <pc:docMk/>
              <pc:sldMasterMk cId="62578553" sldId="2147483648"/>
              <pc:sldLayoutMk cId="3941151960" sldId="2147483657"/>
              <ac:spMk id="9" creationId="{24C5040E-37D3-7193-8F2F-E9856025D88F}"/>
            </ac:spMkLst>
          </pc:spChg>
        </pc:sldLayoutChg>
        <pc:sldLayoutChg chg="modSp mod">
          <pc:chgData name="Nann Philips" userId="89e81d31edb95d53" providerId="LiveId" clId="{C22661CC-B53D-4339-9173-756940C3D2DF}" dt="2023-07-31T21:23:27.338" v="11" actId="20577"/>
          <pc:sldLayoutMkLst>
            <pc:docMk/>
            <pc:sldMasterMk cId="62578553" sldId="2147483648"/>
            <pc:sldLayoutMk cId="510093913" sldId="2147483658"/>
          </pc:sldLayoutMkLst>
          <pc:spChg chg="mod">
            <ac:chgData name="Nann Philips" userId="89e81d31edb95d53" providerId="LiveId" clId="{C22661CC-B53D-4339-9173-756940C3D2DF}" dt="2023-07-31T21:23:27.338" v="11" actId="20577"/>
            <ac:spMkLst>
              <pc:docMk/>
              <pc:sldMasterMk cId="62578553" sldId="2147483648"/>
              <pc:sldLayoutMk cId="510093913" sldId="2147483658"/>
              <ac:spMk id="9" creationId="{668EF111-9735-B974-BB37-FE5764C2D32A}"/>
            </ac:spMkLst>
          </pc:spChg>
        </pc:sldLayoutChg>
        <pc:sldLayoutChg chg="modSp mod">
          <pc:chgData name="Nann Philips" userId="89e81d31edb95d53" providerId="LiveId" clId="{C22661CC-B53D-4339-9173-756940C3D2DF}" dt="2023-07-31T21:23:07.052" v="5" actId="20577"/>
          <pc:sldLayoutMkLst>
            <pc:docMk/>
            <pc:sldMasterMk cId="62578553" sldId="2147483648"/>
            <pc:sldLayoutMk cId="2701179893" sldId="2147483659"/>
          </pc:sldLayoutMkLst>
          <pc:spChg chg="mod">
            <ac:chgData name="Nann Philips" userId="89e81d31edb95d53" providerId="LiveId" clId="{C22661CC-B53D-4339-9173-756940C3D2DF}" dt="2023-07-31T21:23:07.052" v="5" actId="20577"/>
            <ac:spMkLst>
              <pc:docMk/>
              <pc:sldMasterMk cId="62578553" sldId="2147483648"/>
              <pc:sldLayoutMk cId="2701179893" sldId="2147483659"/>
              <ac:spMk id="9" creationId="{C0F32D4F-659F-7A7C-5E58-7C8584DC0A4E}"/>
            </ac:spMkLst>
          </pc:spChg>
        </pc:sldLayoutChg>
        <pc:sldLayoutChg chg="modSp mod">
          <pc:chgData name="Nann Philips" userId="89e81d31edb95d53" providerId="LiveId" clId="{C22661CC-B53D-4339-9173-756940C3D2DF}" dt="2023-07-31T21:23:22.023" v="9" actId="20577"/>
          <pc:sldLayoutMkLst>
            <pc:docMk/>
            <pc:sldMasterMk cId="62578553" sldId="2147483648"/>
            <pc:sldLayoutMk cId="314627780" sldId="2147483660"/>
          </pc:sldLayoutMkLst>
          <pc:spChg chg="mod">
            <ac:chgData name="Nann Philips" userId="89e81d31edb95d53" providerId="LiveId" clId="{C22661CC-B53D-4339-9173-756940C3D2DF}" dt="2023-07-31T21:23:22.023" v="9" actId="20577"/>
            <ac:spMkLst>
              <pc:docMk/>
              <pc:sldMasterMk cId="62578553" sldId="2147483648"/>
              <pc:sldLayoutMk cId="314627780" sldId="2147483660"/>
              <ac:spMk id="21" creationId="{A5E7E95D-52FD-82B9-4644-8217A6485A21}"/>
            </ac:spMkLst>
          </pc:spChg>
        </pc:sldLayoutChg>
        <pc:sldLayoutChg chg="modSp mod">
          <pc:chgData name="Nann Philips" userId="89e81d31edb95d53" providerId="LiveId" clId="{C22661CC-B53D-4339-9173-756940C3D2DF}" dt="2023-07-31T21:23:32.055" v="13" actId="20577"/>
          <pc:sldLayoutMkLst>
            <pc:docMk/>
            <pc:sldMasterMk cId="62578553" sldId="2147483648"/>
            <pc:sldLayoutMk cId="3717307217" sldId="2147483661"/>
          </pc:sldLayoutMkLst>
          <pc:spChg chg="mod">
            <ac:chgData name="Nann Philips" userId="89e81d31edb95d53" providerId="LiveId" clId="{C22661CC-B53D-4339-9173-756940C3D2DF}" dt="2023-07-31T21:23:32.055" v="13" actId="20577"/>
            <ac:spMkLst>
              <pc:docMk/>
              <pc:sldMasterMk cId="62578553" sldId="2147483648"/>
              <pc:sldLayoutMk cId="3717307217" sldId="2147483661"/>
              <ac:spMk id="19" creationId="{A9C74046-8912-AB3C-C6C7-3AF515CD1149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90-7543-8139-FD430A8A3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90-7543-8139-FD430A8A3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90-7543-8139-FD430A8A3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700671"/>
        <c:axId val="267702319"/>
      </c:lineChart>
      <c:catAx>
        <c:axId val="2677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2319"/>
        <c:crosses val="autoZero"/>
        <c:auto val="1"/>
        <c:lblAlgn val="ctr"/>
        <c:lblOffset val="100"/>
        <c:noMultiLvlLbl val="0"/>
      </c:catAx>
      <c:valAx>
        <c:axId val="26770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90-7543-8139-FD430A8A3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90-7543-8139-FD430A8A3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90-7543-8139-FD430A8A3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700671"/>
        <c:axId val="267702319"/>
      </c:lineChart>
      <c:catAx>
        <c:axId val="2677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2319"/>
        <c:crosses val="autoZero"/>
        <c:auto val="1"/>
        <c:lblAlgn val="ctr"/>
        <c:lblOffset val="100"/>
        <c:noMultiLvlLbl val="0"/>
      </c:catAx>
      <c:valAx>
        <c:axId val="26770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F8499-9A14-B0D5-F0B9-3763823186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73AE0-1513-A275-D35B-CEB978703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A14B1-E6DB-AF4B-98F4-8FBD9563D86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A446D-E38B-5ED7-F1E5-C0B09B10D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4C32-59CE-7D3F-1B12-371AF3F8C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8147-208F-A249-9C9E-523A473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76B3-42CA-9A4B-9480-9A28F9F6A37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1FC7-C0BA-6741-AA77-1216C160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1FC7-C0BA-6741-AA77-1216C1602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6625BB-51EB-D058-0F50-7432033B7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972" r="39187" b="46092"/>
          <a:stretch/>
        </p:blipFill>
        <p:spPr>
          <a:xfrm>
            <a:off x="9867874" y="-45464"/>
            <a:ext cx="2324126" cy="2361766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29EEA5B-D07B-C407-5FB9-B67B74D8E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1917"/>
          <a:stretch/>
        </p:blipFill>
        <p:spPr>
          <a:xfrm>
            <a:off x="0" y="5684697"/>
            <a:ext cx="12192000" cy="1240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37B34-5872-9734-9772-DFA8E1DA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19349"/>
            <a:ext cx="10515600" cy="14144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EA20E-50C0-B4A5-82B3-472FAEC3B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588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69963-6273-EB8C-EB16-5F2294D380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38849"/>
            <a:ext cx="6400800" cy="530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906E8B-C479-8A3A-744E-F8D9F9968AAE}"/>
              </a:ext>
            </a:extLst>
          </p:cNvPr>
          <p:cNvSpPr txBox="1"/>
          <p:nvPr userDrawn="1"/>
        </p:nvSpPr>
        <p:spPr>
          <a:xfrm>
            <a:off x="838200" y="6100338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Convened by: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C6B51-F491-57D2-01B2-D417BD04FDDD}"/>
              </a:ext>
            </a:extLst>
          </p:cNvPr>
          <p:cNvSpPr txBox="1"/>
          <p:nvPr userDrawn="1"/>
        </p:nvSpPr>
        <p:spPr>
          <a:xfrm>
            <a:off x="9211733" y="6254184"/>
            <a:ext cx="214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pic>
        <p:nvPicPr>
          <p:cNvPr id="10" name="Picture 9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9FF79F57-3847-BF47-111A-5A833C75D2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886"/>
            <a:ext cx="12192000" cy="15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22F8-7236-09A6-5651-B7A3AAC5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FA76D-F35A-33BC-70EA-2689101B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96724-8075-80FD-C14B-9962862E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EDCE-D77B-47BD-F937-BDE5EFCF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8CC2-6868-1924-0D02-6CC94D9D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573BC-F5CB-9710-BFF6-DCB4C15C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20890-C5C7-3A73-6627-ABE05EFD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17B86E4-F9ED-8E9A-35E1-B759496E2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93E8D-9822-6E74-9CEE-D6EF79C9D747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14257A-B196-ACE5-6A8B-5578926A3B71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90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3B45-8828-9524-7225-65ECA83C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51BF2-3282-AFC0-9B2F-29D2302D6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2DC06-40B5-F2AC-DCFC-B2802C4CC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2FEDE-D28E-8D3B-D43B-630A0014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C738794-28E0-310F-B1CD-2A76ABC08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C5040E-37D3-7193-8F2F-E9856025D88F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D1A68A-A36B-F565-549D-2455A6276F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5C1B-73C3-EB40-BCB0-DC4E657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CCA2-A558-A5C0-0D7C-E8B3D037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E035-B419-9521-B98E-EC9AC3C5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2A764C-BD6D-99F8-BFEE-5716472D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32D4F-659F-7A7C-5E58-7C8584DC0A4E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4C9CB4-6C1A-E69B-B3D3-485E24803887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296CFF6-1669-870A-E5A2-61005950E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1917" b="3552"/>
          <a:stretch/>
        </p:blipFill>
        <p:spPr>
          <a:xfrm>
            <a:off x="0" y="5858076"/>
            <a:ext cx="12192000" cy="99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05C1B-73C3-EB40-BCB0-DC4E657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CCA2-A558-A5C0-0D7C-E8B3D037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E035-B419-9521-B98E-EC9AC3C5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2A764C-BD6D-99F8-BFEE-5716472D9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8514">
            <a:off x="232752" y="5645385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32D4F-659F-7A7C-5E58-7C8584DC0A4E}"/>
              </a:ext>
            </a:extLst>
          </p:cNvPr>
          <p:cNvSpPr txBox="1"/>
          <p:nvPr userDrawn="1"/>
        </p:nvSpPr>
        <p:spPr>
          <a:xfrm rot="16200000">
            <a:off x="-346803" y="46894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4C9CB4-6C1A-E69B-B3D3-485E24803887}"/>
              </a:ext>
            </a:extLst>
          </p:cNvPr>
          <p:cNvCxnSpPr>
            <a:cxnSpLocks/>
            <a:stCxn id="9" idx="3"/>
          </p:cNvCxnSpPr>
          <p:nvPr userDrawn="1"/>
        </p:nvCxnSpPr>
        <p:spPr>
          <a:xfrm flipV="1">
            <a:off x="415197" y="523171"/>
            <a:ext cx="0" cy="3588990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8577-31ED-69E5-68C2-13957A03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14366-0CCA-5336-9120-83BF6E34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14AD-28F3-0E0A-7238-B5E0AA5F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78D0F-952D-E960-1E85-1EB2B290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CA189B18-8125-E165-0F09-B8F729353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EF111-9735-B974-BB37-FE5764C2D32A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C29AF9-C3D5-E1E0-D4C2-88135F06A58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9BA708-EC3C-A1EC-8751-76048F9E0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8" t="55398" r="79073" b="11242"/>
          <a:stretch/>
        </p:blipFill>
        <p:spPr>
          <a:xfrm rot="1823963">
            <a:off x="7364472" y="1915335"/>
            <a:ext cx="3987085" cy="413187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89A31B-DB6B-1B35-5F55-FE09E61FA0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2114" y="2495373"/>
            <a:ext cx="2971800" cy="2971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122ADD7-00D7-D241-BDEF-3E01E5FF8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18" t="80216" r="58976" b="3255"/>
          <a:stretch/>
        </p:blipFill>
        <p:spPr>
          <a:xfrm rot="7527564">
            <a:off x="10679935" y="5176297"/>
            <a:ext cx="851338" cy="5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Image_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C3D574AA-A92D-5179-A171-36134A4A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1917" b="3552"/>
          <a:stretch/>
        </p:blipFill>
        <p:spPr>
          <a:xfrm>
            <a:off x="0" y="5858076"/>
            <a:ext cx="12192000" cy="99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193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9BA708-EC3C-A1EC-8751-76048F9E0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8" t="55398" r="79073" b="11242"/>
          <a:stretch/>
        </p:blipFill>
        <p:spPr>
          <a:xfrm rot="1823963">
            <a:off x="7402449" y="1809299"/>
            <a:ext cx="3987085" cy="413187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89A31B-DB6B-1B35-5F55-FE09E61FA0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0091" y="2389337"/>
            <a:ext cx="2971800" cy="2971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122ADD7-00D7-D241-BDEF-3E01E5FF8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18" t="80216" r="58976" b="3255"/>
          <a:stretch/>
        </p:blipFill>
        <p:spPr>
          <a:xfrm rot="7527564">
            <a:off x="10679935" y="5176297"/>
            <a:ext cx="851338" cy="58175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648786-F11E-C80A-5372-9F35E26F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50EE9-95FD-C52C-6FE2-EE4F0EF61F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3588990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CA145E6-389D-22D5-268C-E36E05E3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8514">
            <a:off x="232752" y="5645385"/>
            <a:ext cx="364890" cy="3648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E7E95D-52FD-82B9-4644-8217A6485A21}"/>
              </a:ext>
            </a:extLst>
          </p:cNvPr>
          <p:cNvSpPr txBox="1"/>
          <p:nvPr userDrawn="1"/>
        </p:nvSpPr>
        <p:spPr>
          <a:xfrm rot="16200000">
            <a:off x="-346803" y="46894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</p:spTree>
    <p:extLst>
      <p:ext uri="{BB962C8B-B14F-4D97-AF65-F5344CB8AC3E}">
        <p14:creationId xmlns:p14="http://schemas.microsoft.com/office/powerpoint/2010/main" val="3146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78D0F-952D-E960-1E85-1EB2B290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CA189B18-8125-E165-0F09-B8F729353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EF111-9735-B974-BB37-FE5764C2D32A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C29AF9-C3D5-E1E0-D4C2-88135F06A58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2CB81B9-E87F-AADB-9460-FBA7FD3E22B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40600" y="1825624"/>
            <a:ext cx="4013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0E5342B-2C15-620D-30AC-F645243E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517895-FA42-8045-A080-6F4B278D6268}" type="datetime1">
              <a:rPr lang="en-US" smtClean="0"/>
              <a:pPr/>
              <a:t>7/31/2023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hart_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FD839659-E653-4151-FB4D-8CBF23D5C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1917" b="3552"/>
          <a:stretch/>
        </p:blipFill>
        <p:spPr>
          <a:xfrm>
            <a:off x="0" y="5858076"/>
            <a:ext cx="12192000" cy="99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193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2CB81B9-E87F-AADB-9460-FBA7FD3E22B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40600" y="1825624"/>
            <a:ext cx="4013200" cy="419387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2C14BB-4CBA-6265-1A72-D95848CD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4D7B20-CCA2-4999-7691-0C79F7AAFF7A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3588990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7DFFDC58-E234-FF89-59B8-147F7B7F8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8514">
            <a:off x="232752" y="5645385"/>
            <a:ext cx="364890" cy="3648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C74046-8912-AB3C-C6C7-3AF515CD1149}"/>
              </a:ext>
            </a:extLst>
          </p:cNvPr>
          <p:cNvSpPr txBox="1"/>
          <p:nvPr userDrawn="1"/>
        </p:nvSpPr>
        <p:spPr>
          <a:xfrm rot="16200000">
            <a:off x="-346803" y="46894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</p:spTree>
    <p:extLst>
      <p:ext uri="{BB962C8B-B14F-4D97-AF65-F5344CB8AC3E}">
        <p14:creationId xmlns:p14="http://schemas.microsoft.com/office/powerpoint/2010/main" val="371730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E5D-D5B2-4B43-5CE1-A402A06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65A2-C5C9-CBBA-2A00-C38B2FF6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E9BB3-106A-86C3-C805-F1A385F45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7CEC5-45ED-3B35-6F5D-B766600C5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20B2A-C87C-8E83-3847-80F28AABC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7720-1474-A9E5-FEB8-48E3FC75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4EFD2617-6445-83A9-827B-A45CA85BF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70EB3-CF05-B93F-C817-69C57976B935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4DBB58-2CD0-D186-DD04-AFB9D21AA911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B4B09-2577-1A9E-1C33-0FC433C0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7ACB-AF5D-39F5-7420-C81DA3112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C2BC-3DB7-91C9-B237-834F33BF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60" r:id="rId6"/>
    <p:sldLayoutId id="2147483658" r:id="rId7"/>
    <p:sldLayoutId id="2147483661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8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orange lights&#10;&#10;Description automatically generated">
            <a:extLst>
              <a:ext uri="{FF2B5EF4-FFF2-40B4-BE49-F238E27FC236}">
                <a16:creationId xmlns:a16="http://schemas.microsoft.com/office/drawing/2014/main" id="{E00E7D56-ECED-0A7E-532F-3F642DEB4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4" r="8045"/>
          <a:stretch/>
        </p:blipFill>
        <p:spPr>
          <a:xfrm rot="16200000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1B3FA-17A0-BEC6-100D-7B1AC9AD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DF0C12DD-BC8B-8F14-4E85-4D4FF94A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866"/>
            <a:ext cx="12192000" cy="4288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CF687C-7D4C-6F0F-EED0-C6A57F67363A}"/>
              </a:ext>
            </a:extLst>
          </p:cNvPr>
          <p:cNvSpPr/>
          <p:nvPr/>
        </p:nvSpPr>
        <p:spPr>
          <a:xfrm>
            <a:off x="0" y="5510463"/>
            <a:ext cx="12192000" cy="1347537"/>
          </a:xfrm>
          <a:prstGeom prst="rect">
            <a:avLst/>
          </a:prstGeom>
          <a:solidFill>
            <a:srgbClr val="0068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3E9B8-EEAE-1605-B5E4-BD7DE3B1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87" y="6024156"/>
            <a:ext cx="8419024" cy="697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57774E-511F-4340-A21C-1B004A9AFC4D}"/>
              </a:ext>
            </a:extLst>
          </p:cNvPr>
          <p:cNvSpPr txBox="1"/>
          <p:nvPr/>
        </p:nvSpPr>
        <p:spPr>
          <a:xfrm>
            <a:off x="3304673" y="5709754"/>
            <a:ext cx="558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Co-Convened by</a:t>
            </a:r>
          </a:p>
        </p:txBody>
      </p:sp>
    </p:spTree>
    <p:extLst>
      <p:ext uri="{BB962C8B-B14F-4D97-AF65-F5344CB8AC3E}">
        <p14:creationId xmlns:p14="http://schemas.microsoft.com/office/powerpoint/2010/main" val="61614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8A51-0777-6949-03E2-30033484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76450"/>
            <a:ext cx="10515600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[Replace with your session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06437-D4A3-6B4E-09A6-A3687AE6D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95751"/>
            <a:ext cx="10515600" cy="16557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November X, 2022</a:t>
            </a:r>
          </a:p>
          <a:p>
            <a:r>
              <a:rPr lang="en-US" dirty="0"/>
              <a:t>Presenter Name | Presenter Role/Organization</a:t>
            </a:r>
          </a:p>
          <a:p>
            <a:r>
              <a:rPr lang="en-US" dirty="0"/>
              <a:t>Presenter Name | Presenter Role/Organization</a:t>
            </a:r>
          </a:p>
          <a:p>
            <a:r>
              <a:rPr lang="en-US" dirty="0"/>
              <a:t>Presenter Name | Presenter Role/Organization</a:t>
            </a:r>
          </a:p>
        </p:txBody>
      </p:sp>
    </p:spTree>
    <p:extLst>
      <p:ext uri="{BB962C8B-B14F-4D97-AF65-F5344CB8AC3E}">
        <p14:creationId xmlns:p14="http://schemas.microsoft.com/office/powerpoint/2010/main" val="5689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FB748-D7C4-E136-B350-19C9E473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0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912C0D-AF58-FEB2-DF8F-5B5D4A4FE9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963F3-26BE-1D90-4469-9E73B47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314A6C33-1A7C-1400-382B-E5FC848042B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51758264"/>
              </p:ext>
            </p:extLst>
          </p:nvPr>
        </p:nvGraphicFramePr>
        <p:xfrm>
          <a:off x="7340600" y="1825625"/>
          <a:ext cx="4013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D6C8C-034E-4DE2-AE61-994F0BD0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5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Co-branded option -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8B34-FB0E-9111-2373-3B5C3FBC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6F1FEF-6EE3-C9B1-0DD9-85A105CBE9C7}"/>
              </a:ext>
            </a:extLst>
          </p:cNvPr>
          <p:cNvSpPr/>
          <p:nvPr/>
        </p:nvSpPr>
        <p:spPr>
          <a:xfrm>
            <a:off x="838200" y="6311900"/>
            <a:ext cx="2085474" cy="401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Replace with your logo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2846F-833A-9D6A-E0CF-4227B31BC428}"/>
              </a:ext>
            </a:extLst>
          </p:cNvPr>
          <p:cNvSpPr txBox="1"/>
          <p:nvPr/>
        </p:nvSpPr>
        <p:spPr>
          <a:xfrm>
            <a:off x="3019927" y="6400412"/>
            <a:ext cx="6460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Delete or replace with your name or 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03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Co-branded option -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C11A1-B062-43B5-F3B8-79A7224B96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3FBE7-CF8F-BFB8-D2BB-4F9775A4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5BC4D9-D0F0-2EA4-044B-7FEF2E992BC3}"/>
              </a:ext>
            </a:extLst>
          </p:cNvPr>
          <p:cNvSpPr/>
          <p:nvPr/>
        </p:nvSpPr>
        <p:spPr>
          <a:xfrm>
            <a:off x="838200" y="6311900"/>
            <a:ext cx="2085474" cy="401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Replace with your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DD55E-C119-7958-30DE-EB0BEF58DB7D}"/>
              </a:ext>
            </a:extLst>
          </p:cNvPr>
          <p:cNvSpPr txBox="1"/>
          <p:nvPr/>
        </p:nvSpPr>
        <p:spPr>
          <a:xfrm>
            <a:off x="3019927" y="6400412"/>
            <a:ext cx="6460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Delete or replace with your name or 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47662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Co-branded option -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314A6C33-1A7C-1400-382B-E5FC848042B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89310473"/>
              </p:ext>
            </p:extLst>
          </p:nvPr>
        </p:nvGraphicFramePr>
        <p:xfrm>
          <a:off x="7340600" y="1825625"/>
          <a:ext cx="40132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5960-0033-6208-4CD2-C237F96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C8DA23-5A27-B669-70EC-8DC9DD16A4D0}"/>
              </a:ext>
            </a:extLst>
          </p:cNvPr>
          <p:cNvSpPr/>
          <p:nvPr/>
        </p:nvSpPr>
        <p:spPr>
          <a:xfrm>
            <a:off x="838200" y="6311900"/>
            <a:ext cx="2085474" cy="401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Replace with your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08A8D-D4D5-7071-3E5D-FB398F74CEEA}"/>
              </a:ext>
            </a:extLst>
          </p:cNvPr>
          <p:cNvSpPr txBox="1"/>
          <p:nvPr/>
        </p:nvSpPr>
        <p:spPr>
          <a:xfrm>
            <a:off x="3019927" y="6400412"/>
            <a:ext cx="6460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Delete or replace with your name or 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028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CC">
      <a:dk1>
        <a:srgbClr val="000000"/>
      </a:dk1>
      <a:lt1>
        <a:srgbClr val="FFFFFF"/>
      </a:lt1>
      <a:dk2>
        <a:srgbClr val="006679"/>
      </a:dk2>
      <a:lt2>
        <a:srgbClr val="E7E6E6"/>
      </a:lt2>
      <a:accent1>
        <a:srgbClr val="6E9600"/>
      </a:accent1>
      <a:accent2>
        <a:srgbClr val="B2D32F"/>
      </a:accent2>
      <a:accent3>
        <a:srgbClr val="DBFCFC"/>
      </a:accent3>
      <a:accent4>
        <a:srgbClr val="CC4D0D"/>
      </a:accent4>
      <a:accent5>
        <a:srgbClr val="6B8DB2"/>
      </a:accent5>
      <a:accent6>
        <a:srgbClr val="54401E"/>
      </a:accent6>
      <a:hlink>
        <a:srgbClr val="006679"/>
      </a:hlink>
      <a:folHlink>
        <a:srgbClr val="6B8D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472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[Replace with your session title]</vt:lpstr>
      <vt:lpstr>Lorem ipsum dolor sit amet</vt:lpstr>
      <vt:lpstr>Lorem ipsum dolor sit amet</vt:lpstr>
      <vt:lpstr>Lorem ipsum dolor sit amet</vt:lpstr>
      <vt:lpstr>Co-branded option - Lorem ipsum dolor sit amet</vt:lpstr>
      <vt:lpstr>Co-branded option - Lorem ipsum dolor sit amet</vt:lpstr>
      <vt:lpstr>Co-branded option - Lorem ipsum dolor sit amet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Chamberlin</dc:creator>
  <cp:lastModifiedBy>Nann Philips</cp:lastModifiedBy>
  <cp:revision>11</cp:revision>
  <dcterms:created xsi:type="dcterms:W3CDTF">2022-09-26T23:46:22Z</dcterms:created>
  <dcterms:modified xsi:type="dcterms:W3CDTF">2023-07-31T21:37:44Z</dcterms:modified>
</cp:coreProperties>
</file>