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8"/>
  </p:notesMasterIdLst>
  <p:handoutMasterIdLst>
    <p:handoutMasterId r:id="rId9"/>
  </p:handoutMasterIdLst>
  <p:sldIdLst>
    <p:sldId id="287" r:id="rId2"/>
    <p:sldId id="290" r:id="rId3"/>
    <p:sldId id="291" r:id="rId4"/>
    <p:sldId id="292" r:id="rId5"/>
    <p:sldId id="293" r:id="rId6"/>
    <p:sldId id="29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7C"/>
    <a:srgbClr val="6E9600"/>
    <a:srgbClr val="FFFFCC"/>
    <a:srgbClr val="FF7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DDA9B0-E176-40ED-8769-372D6DAFC34F}" v="25" dt="2025-10-24T18:43:03.7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56"/>
    <p:restoredTop sz="94761"/>
  </p:normalViewPr>
  <p:slideViewPr>
    <p:cSldViewPr snapToGrid="0">
      <p:cViewPr varScale="1">
        <p:scale>
          <a:sx n="105" d="100"/>
          <a:sy n="105" d="100"/>
        </p:scale>
        <p:origin x="1200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2720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nn Philips" userId="478f9ea2-77a0-475c-a52d-d9d8a8fdfd38" providerId="ADAL" clId="{565D3F5F-8A33-40EA-BD00-9341A7572F38}"/>
    <pc:docChg chg="custSel addSld delSld modSld delMainMaster modMainMaster">
      <pc:chgData name="Nann Philips" userId="478f9ea2-77a0-475c-a52d-d9d8a8fdfd38" providerId="ADAL" clId="{565D3F5F-8A33-40EA-BD00-9341A7572F38}" dt="2025-10-24T18:43:26.901" v="361" actId="20577"/>
      <pc:docMkLst>
        <pc:docMk/>
      </pc:docMkLst>
      <pc:sldChg chg="del">
        <pc:chgData name="Nann Philips" userId="478f9ea2-77a0-475c-a52d-d9d8a8fdfd38" providerId="ADAL" clId="{565D3F5F-8A33-40EA-BD00-9341A7572F38}" dt="2025-10-21T21:11:48.567" v="2" actId="47"/>
        <pc:sldMkLst>
          <pc:docMk/>
          <pc:sldMk cId="56891571" sldId="256"/>
        </pc:sldMkLst>
      </pc:sldChg>
      <pc:sldChg chg="del">
        <pc:chgData name="Nann Philips" userId="478f9ea2-77a0-475c-a52d-d9d8a8fdfd38" providerId="ADAL" clId="{565D3F5F-8A33-40EA-BD00-9341A7572F38}" dt="2025-10-21T21:11:48.567" v="2" actId="47"/>
        <pc:sldMkLst>
          <pc:docMk/>
          <pc:sldMk cId="1459300511" sldId="258"/>
        </pc:sldMkLst>
      </pc:sldChg>
      <pc:sldChg chg="del">
        <pc:chgData name="Nann Philips" userId="478f9ea2-77a0-475c-a52d-d9d8a8fdfd38" providerId="ADAL" clId="{565D3F5F-8A33-40EA-BD00-9341A7572F38}" dt="2025-10-21T21:11:48.567" v="2" actId="47"/>
        <pc:sldMkLst>
          <pc:docMk/>
          <pc:sldMk cId="4268388119" sldId="262"/>
        </pc:sldMkLst>
      </pc:sldChg>
      <pc:sldChg chg="del">
        <pc:chgData name="Nann Philips" userId="478f9ea2-77a0-475c-a52d-d9d8a8fdfd38" providerId="ADAL" clId="{565D3F5F-8A33-40EA-BD00-9341A7572F38}" dt="2025-10-21T21:11:48.567" v="2" actId="47"/>
        <pc:sldMkLst>
          <pc:docMk/>
          <pc:sldMk cId="2814218001" sldId="263"/>
        </pc:sldMkLst>
      </pc:sldChg>
      <pc:sldChg chg="del">
        <pc:chgData name="Nann Philips" userId="478f9ea2-77a0-475c-a52d-d9d8a8fdfd38" providerId="ADAL" clId="{565D3F5F-8A33-40EA-BD00-9341A7572F38}" dt="2025-10-21T21:11:48.567" v="2" actId="47"/>
        <pc:sldMkLst>
          <pc:docMk/>
          <pc:sldMk cId="1616288696" sldId="264"/>
        </pc:sldMkLst>
      </pc:sldChg>
      <pc:sldChg chg="del">
        <pc:chgData name="Nann Philips" userId="478f9ea2-77a0-475c-a52d-d9d8a8fdfd38" providerId="ADAL" clId="{565D3F5F-8A33-40EA-BD00-9341A7572F38}" dt="2025-10-21T21:11:40.304" v="0" actId="47"/>
        <pc:sldMkLst>
          <pc:docMk/>
          <pc:sldMk cId="616149825" sldId="271"/>
        </pc:sldMkLst>
      </pc:sldChg>
      <pc:sldChg chg="del">
        <pc:chgData name="Nann Philips" userId="478f9ea2-77a0-475c-a52d-d9d8a8fdfd38" providerId="ADAL" clId="{565D3F5F-8A33-40EA-BD00-9341A7572F38}" dt="2025-10-21T21:11:48.567" v="2" actId="47"/>
        <pc:sldMkLst>
          <pc:docMk/>
          <pc:sldMk cId="2078268933" sldId="272"/>
        </pc:sldMkLst>
      </pc:sldChg>
      <pc:sldChg chg="del">
        <pc:chgData name="Nann Philips" userId="478f9ea2-77a0-475c-a52d-d9d8a8fdfd38" providerId="ADAL" clId="{565D3F5F-8A33-40EA-BD00-9341A7572F38}" dt="2025-10-21T21:11:48.567" v="2" actId="47"/>
        <pc:sldMkLst>
          <pc:docMk/>
          <pc:sldMk cId="1606428713" sldId="273"/>
        </pc:sldMkLst>
      </pc:sldChg>
      <pc:sldChg chg="del">
        <pc:chgData name="Nann Philips" userId="478f9ea2-77a0-475c-a52d-d9d8a8fdfd38" providerId="ADAL" clId="{565D3F5F-8A33-40EA-BD00-9341A7572F38}" dt="2025-10-21T21:11:48.567" v="2" actId="47"/>
        <pc:sldMkLst>
          <pc:docMk/>
          <pc:sldMk cId="1704844609" sldId="274"/>
        </pc:sldMkLst>
      </pc:sldChg>
      <pc:sldChg chg="del">
        <pc:chgData name="Nann Philips" userId="478f9ea2-77a0-475c-a52d-d9d8a8fdfd38" providerId="ADAL" clId="{565D3F5F-8A33-40EA-BD00-9341A7572F38}" dt="2025-10-21T21:11:48.567" v="2" actId="47"/>
        <pc:sldMkLst>
          <pc:docMk/>
          <pc:sldMk cId="783366667" sldId="275"/>
        </pc:sldMkLst>
      </pc:sldChg>
      <pc:sldChg chg="del">
        <pc:chgData name="Nann Philips" userId="478f9ea2-77a0-475c-a52d-d9d8a8fdfd38" providerId="ADAL" clId="{565D3F5F-8A33-40EA-BD00-9341A7572F38}" dt="2025-10-21T21:11:48.567" v="2" actId="47"/>
        <pc:sldMkLst>
          <pc:docMk/>
          <pc:sldMk cId="2515119998" sldId="276"/>
        </pc:sldMkLst>
      </pc:sldChg>
      <pc:sldChg chg="del">
        <pc:chgData name="Nann Philips" userId="478f9ea2-77a0-475c-a52d-d9d8a8fdfd38" providerId="ADAL" clId="{565D3F5F-8A33-40EA-BD00-9341A7572F38}" dt="2025-10-21T21:11:49.485" v="3" actId="47"/>
        <pc:sldMkLst>
          <pc:docMk/>
          <pc:sldMk cId="2051833215" sldId="277"/>
        </pc:sldMkLst>
      </pc:sldChg>
      <pc:sldChg chg="del">
        <pc:chgData name="Nann Philips" userId="478f9ea2-77a0-475c-a52d-d9d8a8fdfd38" providerId="ADAL" clId="{565D3F5F-8A33-40EA-BD00-9341A7572F38}" dt="2025-10-21T21:11:48.567" v="2" actId="47"/>
        <pc:sldMkLst>
          <pc:docMk/>
          <pc:sldMk cId="624585063" sldId="278"/>
        </pc:sldMkLst>
      </pc:sldChg>
      <pc:sldChg chg="del">
        <pc:chgData name="Nann Philips" userId="478f9ea2-77a0-475c-a52d-d9d8a8fdfd38" providerId="ADAL" clId="{565D3F5F-8A33-40EA-BD00-9341A7572F38}" dt="2025-10-21T21:11:48.567" v="2" actId="47"/>
        <pc:sldMkLst>
          <pc:docMk/>
          <pc:sldMk cId="1900215137" sldId="279"/>
        </pc:sldMkLst>
      </pc:sldChg>
      <pc:sldChg chg="del">
        <pc:chgData name="Nann Philips" userId="478f9ea2-77a0-475c-a52d-d9d8a8fdfd38" providerId="ADAL" clId="{565D3F5F-8A33-40EA-BD00-9341A7572F38}" dt="2025-10-21T21:11:48.567" v="2" actId="47"/>
        <pc:sldMkLst>
          <pc:docMk/>
          <pc:sldMk cId="244978582" sldId="280"/>
        </pc:sldMkLst>
      </pc:sldChg>
      <pc:sldChg chg="del">
        <pc:chgData name="Nann Philips" userId="478f9ea2-77a0-475c-a52d-d9d8a8fdfd38" providerId="ADAL" clId="{565D3F5F-8A33-40EA-BD00-9341A7572F38}" dt="2025-10-21T21:11:48.567" v="2" actId="47"/>
        <pc:sldMkLst>
          <pc:docMk/>
          <pc:sldMk cId="3621300189" sldId="281"/>
        </pc:sldMkLst>
      </pc:sldChg>
      <pc:sldChg chg="del">
        <pc:chgData name="Nann Philips" userId="478f9ea2-77a0-475c-a52d-d9d8a8fdfd38" providerId="ADAL" clId="{565D3F5F-8A33-40EA-BD00-9341A7572F38}" dt="2025-10-21T21:11:48.567" v="2" actId="47"/>
        <pc:sldMkLst>
          <pc:docMk/>
          <pc:sldMk cId="655171351" sldId="282"/>
        </pc:sldMkLst>
      </pc:sldChg>
      <pc:sldChg chg="del">
        <pc:chgData name="Nann Philips" userId="478f9ea2-77a0-475c-a52d-d9d8a8fdfd38" providerId="ADAL" clId="{565D3F5F-8A33-40EA-BD00-9341A7572F38}" dt="2025-10-21T21:11:48.567" v="2" actId="47"/>
        <pc:sldMkLst>
          <pc:docMk/>
          <pc:sldMk cId="98095669" sldId="283"/>
        </pc:sldMkLst>
      </pc:sldChg>
      <pc:sldChg chg="del">
        <pc:chgData name="Nann Philips" userId="478f9ea2-77a0-475c-a52d-d9d8a8fdfd38" providerId="ADAL" clId="{565D3F5F-8A33-40EA-BD00-9341A7572F38}" dt="2025-10-21T21:11:48.567" v="2" actId="47"/>
        <pc:sldMkLst>
          <pc:docMk/>
          <pc:sldMk cId="388560495" sldId="284"/>
        </pc:sldMkLst>
      </pc:sldChg>
      <pc:sldChg chg="addSp delSp modSp del mod">
        <pc:chgData name="Nann Philips" userId="478f9ea2-77a0-475c-a52d-d9d8a8fdfd38" providerId="ADAL" clId="{565D3F5F-8A33-40EA-BD00-9341A7572F38}" dt="2025-10-21T21:13:00.372" v="11" actId="47"/>
        <pc:sldMkLst>
          <pc:docMk/>
          <pc:sldMk cId="517979816" sldId="285"/>
        </pc:sldMkLst>
      </pc:sldChg>
      <pc:sldChg chg="del">
        <pc:chgData name="Nann Philips" userId="478f9ea2-77a0-475c-a52d-d9d8a8fdfd38" providerId="ADAL" clId="{565D3F5F-8A33-40EA-BD00-9341A7572F38}" dt="2025-10-21T21:11:42.276" v="1" actId="47"/>
        <pc:sldMkLst>
          <pc:docMk/>
          <pc:sldMk cId="2600435275" sldId="286"/>
        </pc:sldMkLst>
      </pc:sldChg>
      <pc:sldChg chg="addSp delSp modSp new del mod">
        <pc:chgData name="Nann Philips" userId="478f9ea2-77a0-475c-a52d-d9d8a8fdfd38" providerId="ADAL" clId="{565D3F5F-8A33-40EA-BD00-9341A7572F38}" dt="2025-10-24T18:32:03.515" v="158" actId="47"/>
        <pc:sldMkLst>
          <pc:docMk/>
          <pc:sldMk cId="3804417697" sldId="286"/>
        </pc:sldMkLst>
        <pc:spChg chg="add mod ord">
          <ac:chgData name="Nann Philips" userId="478f9ea2-77a0-475c-a52d-d9d8a8fdfd38" providerId="ADAL" clId="{565D3F5F-8A33-40EA-BD00-9341A7572F38}" dt="2025-10-24T18:24:58.579" v="85" actId="207"/>
          <ac:spMkLst>
            <pc:docMk/>
            <pc:sldMk cId="3804417697" sldId="286"/>
            <ac:spMk id="5" creationId="{F2A318F0-D777-C9A3-A6EF-96CF1618BDDF}"/>
          </ac:spMkLst>
        </pc:spChg>
        <pc:spChg chg="add mod">
          <ac:chgData name="Nann Philips" userId="478f9ea2-77a0-475c-a52d-d9d8a8fdfd38" providerId="ADAL" clId="{565D3F5F-8A33-40EA-BD00-9341A7572F38}" dt="2025-10-24T18:27:02.397" v="106" actId="1076"/>
          <ac:spMkLst>
            <pc:docMk/>
            <pc:sldMk cId="3804417697" sldId="286"/>
            <ac:spMk id="6" creationId="{BEFF3913-5233-FED1-B2E7-D00DF8BCA03B}"/>
          </ac:spMkLst>
        </pc:spChg>
        <pc:spChg chg="add mod">
          <ac:chgData name="Nann Philips" userId="478f9ea2-77a0-475c-a52d-d9d8a8fdfd38" providerId="ADAL" clId="{565D3F5F-8A33-40EA-BD00-9341A7572F38}" dt="2025-10-24T18:28:14.800" v="116" actId="207"/>
          <ac:spMkLst>
            <pc:docMk/>
            <pc:sldMk cId="3804417697" sldId="286"/>
            <ac:spMk id="7" creationId="{3A278608-7BB4-8F4E-D40E-98F7DE3B7C79}"/>
          </ac:spMkLst>
        </pc:spChg>
        <pc:spChg chg="add mod ord">
          <ac:chgData name="Nann Philips" userId="478f9ea2-77a0-475c-a52d-d9d8a8fdfd38" providerId="ADAL" clId="{565D3F5F-8A33-40EA-BD00-9341A7572F38}" dt="2025-10-24T18:27:45.026" v="111" actId="167"/>
          <ac:spMkLst>
            <pc:docMk/>
            <pc:sldMk cId="3804417697" sldId="286"/>
            <ac:spMk id="8" creationId="{AAB0CC46-0DFE-2DA0-9E43-DB7C2480741F}"/>
          </ac:spMkLst>
        </pc:spChg>
        <pc:graphicFrameChg chg="add mod modGraphic">
          <ac:chgData name="Nann Philips" userId="478f9ea2-77a0-475c-a52d-d9d8a8fdfd38" providerId="ADAL" clId="{565D3F5F-8A33-40EA-BD00-9341A7572F38}" dt="2025-10-24T18:24:12.460" v="83" actId="14100"/>
          <ac:graphicFrameMkLst>
            <pc:docMk/>
            <pc:sldMk cId="3804417697" sldId="286"/>
            <ac:graphicFrameMk id="9" creationId="{31D4CD91-B781-DCFE-92A3-B81A750A2404}"/>
          </ac:graphicFrameMkLst>
        </pc:graphicFrameChg>
        <pc:picChg chg="add mod ord modCrop">
          <ac:chgData name="Nann Philips" userId="478f9ea2-77a0-475c-a52d-d9d8a8fdfd38" providerId="ADAL" clId="{565D3F5F-8A33-40EA-BD00-9341A7572F38}" dt="2025-10-24T18:26:17.431" v="88" actId="732"/>
          <ac:picMkLst>
            <pc:docMk/>
            <pc:sldMk cId="3804417697" sldId="286"/>
            <ac:picMk id="4" creationId="{A152A1D8-0555-F095-46A2-098FFF486CF9}"/>
          </ac:picMkLst>
        </pc:picChg>
      </pc:sldChg>
      <pc:sldChg chg="del">
        <pc:chgData name="Nann Philips" userId="478f9ea2-77a0-475c-a52d-d9d8a8fdfd38" providerId="ADAL" clId="{565D3F5F-8A33-40EA-BD00-9341A7572F38}" dt="2025-10-21T21:11:49.792" v="4" actId="47"/>
        <pc:sldMkLst>
          <pc:docMk/>
          <pc:sldMk cId="2617841247" sldId="287"/>
        </pc:sldMkLst>
      </pc:sldChg>
      <pc:sldChg chg="modSp new mod">
        <pc:chgData name="Nann Philips" userId="478f9ea2-77a0-475c-a52d-d9d8a8fdfd38" providerId="ADAL" clId="{565D3F5F-8A33-40EA-BD00-9341A7572F38}" dt="2025-10-24T18:43:26.901" v="361" actId="20577"/>
        <pc:sldMkLst>
          <pc:docMk/>
          <pc:sldMk cId="3870276363" sldId="287"/>
        </pc:sldMkLst>
        <pc:spChg chg="mod">
          <ac:chgData name="Nann Philips" userId="478f9ea2-77a0-475c-a52d-d9d8a8fdfd38" providerId="ADAL" clId="{565D3F5F-8A33-40EA-BD00-9341A7572F38}" dt="2025-10-24T18:43:26.901" v="361" actId="20577"/>
          <ac:spMkLst>
            <pc:docMk/>
            <pc:sldMk cId="3870276363" sldId="287"/>
            <ac:spMk id="2" creationId="{53D39BE5-FE4D-55DE-574C-B14F18427CDB}"/>
          </ac:spMkLst>
        </pc:spChg>
      </pc:sldChg>
      <pc:sldChg chg="addSp delSp modSp new del mod">
        <pc:chgData name="Nann Philips" userId="478f9ea2-77a0-475c-a52d-d9d8a8fdfd38" providerId="ADAL" clId="{565D3F5F-8A33-40EA-BD00-9341A7572F38}" dt="2025-10-24T18:35:19.204" v="269" actId="47"/>
        <pc:sldMkLst>
          <pc:docMk/>
          <pc:sldMk cId="1147730024" sldId="288"/>
        </pc:sldMkLst>
        <pc:spChg chg="mod">
          <ac:chgData name="Nann Philips" userId="478f9ea2-77a0-475c-a52d-d9d8a8fdfd38" providerId="ADAL" clId="{565D3F5F-8A33-40EA-BD00-9341A7572F38}" dt="2025-10-24T18:30:53.930" v="147" actId="20577"/>
          <ac:spMkLst>
            <pc:docMk/>
            <pc:sldMk cId="1147730024" sldId="288"/>
            <ac:spMk id="2" creationId="{468C3DE0-6E9A-ADEC-33E3-98C5B7F3EA09}"/>
          </ac:spMkLst>
        </pc:spChg>
        <pc:spChg chg="del">
          <ac:chgData name="Nann Philips" userId="478f9ea2-77a0-475c-a52d-d9d8a8fdfd38" providerId="ADAL" clId="{565D3F5F-8A33-40EA-BD00-9341A7572F38}" dt="2025-10-24T18:31:16.593" v="152" actId="478"/>
          <ac:spMkLst>
            <pc:docMk/>
            <pc:sldMk cId="1147730024" sldId="288"/>
            <ac:spMk id="3" creationId="{B5281CFC-CE0B-164B-6ABA-82404F9ADF3E}"/>
          </ac:spMkLst>
        </pc:spChg>
        <pc:graphicFrameChg chg="add mod">
          <ac:chgData name="Nann Philips" userId="478f9ea2-77a0-475c-a52d-d9d8a8fdfd38" providerId="ADAL" clId="{565D3F5F-8A33-40EA-BD00-9341A7572F38}" dt="2025-10-24T18:31:22.460" v="153" actId="1076"/>
          <ac:graphicFrameMkLst>
            <pc:docMk/>
            <pc:sldMk cId="1147730024" sldId="288"/>
            <ac:graphicFrameMk id="5" creationId="{2EA4FD88-2D0B-C83E-B8CC-DA1F0F028F9D}"/>
          </ac:graphicFrameMkLst>
        </pc:graphicFrameChg>
      </pc:sldChg>
      <pc:sldChg chg="new del">
        <pc:chgData name="Nann Philips" userId="478f9ea2-77a0-475c-a52d-d9d8a8fdfd38" providerId="ADAL" clId="{565D3F5F-8A33-40EA-BD00-9341A7572F38}" dt="2025-10-24T18:31:56.329" v="157" actId="47"/>
        <pc:sldMkLst>
          <pc:docMk/>
          <pc:sldMk cId="3565641415" sldId="289"/>
        </pc:sldMkLst>
      </pc:sldChg>
      <pc:sldChg chg="addSp delSp modSp new del mod">
        <pc:chgData name="Nann Philips" userId="478f9ea2-77a0-475c-a52d-d9d8a8fdfd38" providerId="ADAL" clId="{565D3F5F-8A33-40EA-BD00-9341A7572F38}" dt="2025-10-24T18:38:31.179" v="271" actId="47"/>
        <pc:sldMkLst>
          <pc:docMk/>
          <pc:sldMk cId="4048945338" sldId="289"/>
        </pc:sldMkLst>
        <pc:spChg chg="mod">
          <ac:chgData name="Nann Philips" userId="478f9ea2-77a0-475c-a52d-d9d8a8fdfd38" providerId="ADAL" clId="{565D3F5F-8A33-40EA-BD00-9341A7572F38}" dt="2025-10-24T18:35:08.307" v="266"/>
          <ac:spMkLst>
            <pc:docMk/>
            <pc:sldMk cId="4048945338" sldId="289"/>
            <ac:spMk id="2" creationId="{8E011E51-096E-A191-68BE-4A9E78E7455C}"/>
          </ac:spMkLst>
        </pc:spChg>
        <pc:spChg chg="del">
          <ac:chgData name="Nann Philips" userId="478f9ea2-77a0-475c-a52d-d9d8a8fdfd38" providerId="ADAL" clId="{565D3F5F-8A33-40EA-BD00-9341A7572F38}" dt="2025-10-24T18:35:10.728" v="267" actId="478"/>
          <ac:spMkLst>
            <pc:docMk/>
            <pc:sldMk cId="4048945338" sldId="289"/>
            <ac:spMk id="3" creationId="{FB874435-F41D-E1E4-4E62-6A76959309EF}"/>
          </ac:spMkLst>
        </pc:spChg>
        <pc:graphicFrameChg chg="add mod">
          <ac:chgData name="Nann Philips" userId="478f9ea2-77a0-475c-a52d-d9d8a8fdfd38" providerId="ADAL" clId="{565D3F5F-8A33-40EA-BD00-9341A7572F38}" dt="2025-10-24T18:35:16.638" v="268"/>
          <ac:graphicFrameMkLst>
            <pc:docMk/>
            <pc:sldMk cId="4048945338" sldId="289"/>
            <ac:graphicFrameMk id="5" creationId="{7727CFE9-A2A6-DE70-8E7D-8FEB72DF28C9}"/>
          </ac:graphicFrameMkLst>
        </pc:graphicFrameChg>
      </pc:sldChg>
      <pc:sldChg chg="new">
        <pc:chgData name="Nann Philips" userId="478f9ea2-77a0-475c-a52d-d9d8a8fdfd38" providerId="ADAL" clId="{565D3F5F-8A33-40EA-BD00-9341A7572F38}" dt="2025-10-24T18:38:29.376" v="270" actId="680"/>
        <pc:sldMkLst>
          <pc:docMk/>
          <pc:sldMk cId="2095709175" sldId="290"/>
        </pc:sldMkLst>
      </pc:sldChg>
      <pc:sldChg chg="new">
        <pc:chgData name="Nann Philips" userId="478f9ea2-77a0-475c-a52d-d9d8a8fdfd38" providerId="ADAL" clId="{565D3F5F-8A33-40EA-BD00-9341A7572F38}" dt="2025-10-24T18:38:34.989" v="272" actId="680"/>
        <pc:sldMkLst>
          <pc:docMk/>
          <pc:sldMk cId="2604706895" sldId="291"/>
        </pc:sldMkLst>
      </pc:sldChg>
      <pc:sldChg chg="new">
        <pc:chgData name="Nann Philips" userId="478f9ea2-77a0-475c-a52d-d9d8a8fdfd38" providerId="ADAL" clId="{565D3F5F-8A33-40EA-BD00-9341A7572F38}" dt="2025-10-24T18:38:36.321" v="273" actId="680"/>
        <pc:sldMkLst>
          <pc:docMk/>
          <pc:sldMk cId="3780702301" sldId="292"/>
        </pc:sldMkLst>
      </pc:sldChg>
      <pc:sldChg chg="new">
        <pc:chgData name="Nann Philips" userId="478f9ea2-77a0-475c-a52d-d9d8a8fdfd38" providerId="ADAL" clId="{565D3F5F-8A33-40EA-BD00-9341A7572F38}" dt="2025-10-24T18:38:37.393" v="274" actId="680"/>
        <pc:sldMkLst>
          <pc:docMk/>
          <pc:sldMk cId="3748124738" sldId="293"/>
        </pc:sldMkLst>
      </pc:sldChg>
      <pc:sldChg chg="addSp delSp modSp new mod">
        <pc:chgData name="Nann Philips" userId="478f9ea2-77a0-475c-a52d-d9d8a8fdfd38" providerId="ADAL" clId="{565D3F5F-8A33-40EA-BD00-9341A7572F38}" dt="2025-10-24T18:43:14.981" v="328" actId="1076"/>
        <pc:sldMkLst>
          <pc:docMk/>
          <pc:sldMk cId="4173267126" sldId="294"/>
        </pc:sldMkLst>
        <pc:spChg chg="mod">
          <ac:chgData name="Nann Philips" userId="478f9ea2-77a0-475c-a52d-d9d8a8fdfd38" providerId="ADAL" clId="{565D3F5F-8A33-40EA-BD00-9341A7572F38}" dt="2025-10-24T18:39:10.638" v="322" actId="403"/>
          <ac:spMkLst>
            <pc:docMk/>
            <pc:sldMk cId="4173267126" sldId="294"/>
            <ac:spMk id="2" creationId="{C6ED6392-8BEE-39B9-ADE6-0EB647BF1C72}"/>
          </ac:spMkLst>
        </pc:spChg>
        <pc:spChg chg="del">
          <ac:chgData name="Nann Philips" userId="478f9ea2-77a0-475c-a52d-d9d8a8fdfd38" providerId="ADAL" clId="{565D3F5F-8A33-40EA-BD00-9341A7572F38}" dt="2025-10-24T18:39:58.612" v="323" actId="478"/>
          <ac:spMkLst>
            <pc:docMk/>
            <pc:sldMk cId="4173267126" sldId="294"/>
            <ac:spMk id="3" creationId="{2FBAFF99-AE11-7581-9520-D7F1E66A5CAE}"/>
          </ac:spMkLst>
        </pc:spChg>
        <pc:picChg chg="add mod">
          <ac:chgData name="Nann Philips" userId="478f9ea2-77a0-475c-a52d-d9d8a8fdfd38" providerId="ADAL" clId="{565D3F5F-8A33-40EA-BD00-9341A7572F38}" dt="2025-10-24T18:43:14.981" v="328" actId="1076"/>
          <ac:picMkLst>
            <pc:docMk/>
            <pc:sldMk cId="4173267126" sldId="294"/>
            <ac:picMk id="6" creationId="{2DB95989-5804-74F0-2BA8-E625518DEC19}"/>
          </ac:picMkLst>
        </pc:picChg>
      </pc:sldChg>
      <pc:sldMasterChg chg="del delSldLayout">
        <pc:chgData name="Nann Philips" userId="478f9ea2-77a0-475c-a52d-d9d8a8fdfd38" providerId="ADAL" clId="{565D3F5F-8A33-40EA-BD00-9341A7572F38}" dt="2025-10-21T21:11:49.792" v="4" actId="47"/>
        <pc:sldMasterMkLst>
          <pc:docMk/>
          <pc:sldMasterMk cId="62578553" sldId="2147483648"/>
        </pc:sldMasterMkLst>
        <pc:sldLayoutChg chg="del">
          <pc:chgData name="Nann Philips" userId="478f9ea2-77a0-475c-a52d-d9d8a8fdfd38" providerId="ADAL" clId="{565D3F5F-8A33-40EA-BD00-9341A7572F38}" dt="2025-10-21T21:11:49.792" v="4" actId="47"/>
          <pc:sldLayoutMkLst>
            <pc:docMk/>
            <pc:sldMasterMk cId="62578553" sldId="2147483648"/>
            <pc:sldLayoutMk cId="4137654104" sldId="2147483649"/>
          </pc:sldLayoutMkLst>
        </pc:sldLayoutChg>
        <pc:sldLayoutChg chg="del">
          <pc:chgData name="Nann Philips" userId="478f9ea2-77a0-475c-a52d-d9d8a8fdfd38" providerId="ADAL" clId="{565D3F5F-8A33-40EA-BD00-9341A7572F38}" dt="2025-10-21T21:11:49.792" v="4" actId="47"/>
          <pc:sldLayoutMkLst>
            <pc:docMk/>
            <pc:sldMasterMk cId="62578553" sldId="2147483648"/>
            <pc:sldLayoutMk cId="597381841" sldId="2147483650"/>
          </pc:sldLayoutMkLst>
        </pc:sldLayoutChg>
        <pc:sldLayoutChg chg="del">
          <pc:chgData name="Nann Philips" userId="478f9ea2-77a0-475c-a52d-d9d8a8fdfd38" providerId="ADAL" clId="{565D3F5F-8A33-40EA-BD00-9341A7572F38}" dt="2025-10-21T21:11:49.792" v="4" actId="47"/>
          <pc:sldLayoutMkLst>
            <pc:docMk/>
            <pc:sldMasterMk cId="62578553" sldId="2147483648"/>
            <pc:sldLayoutMk cId="1194412229" sldId="2147483651"/>
          </pc:sldLayoutMkLst>
        </pc:sldLayoutChg>
        <pc:sldLayoutChg chg="del">
          <pc:chgData name="Nann Philips" userId="478f9ea2-77a0-475c-a52d-d9d8a8fdfd38" providerId="ADAL" clId="{565D3F5F-8A33-40EA-BD00-9341A7572F38}" dt="2025-10-21T21:11:49.792" v="4" actId="47"/>
          <pc:sldLayoutMkLst>
            <pc:docMk/>
            <pc:sldMasterMk cId="62578553" sldId="2147483648"/>
            <pc:sldLayoutMk cId="1373259541" sldId="2147483652"/>
          </pc:sldLayoutMkLst>
        </pc:sldLayoutChg>
        <pc:sldLayoutChg chg="del">
          <pc:chgData name="Nann Philips" userId="478f9ea2-77a0-475c-a52d-d9d8a8fdfd38" providerId="ADAL" clId="{565D3F5F-8A33-40EA-BD00-9341A7572F38}" dt="2025-10-21T21:11:49.792" v="4" actId="47"/>
          <pc:sldLayoutMkLst>
            <pc:docMk/>
            <pc:sldMasterMk cId="62578553" sldId="2147483648"/>
            <pc:sldLayoutMk cId="2141227079" sldId="2147483653"/>
          </pc:sldLayoutMkLst>
        </pc:sldLayoutChg>
        <pc:sldLayoutChg chg="del">
          <pc:chgData name="Nann Philips" userId="478f9ea2-77a0-475c-a52d-d9d8a8fdfd38" providerId="ADAL" clId="{565D3F5F-8A33-40EA-BD00-9341A7572F38}" dt="2025-10-21T21:11:49.792" v="4" actId="47"/>
          <pc:sldLayoutMkLst>
            <pc:docMk/>
            <pc:sldMasterMk cId="62578553" sldId="2147483648"/>
            <pc:sldLayoutMk cId="2637436773" sldId="2147483654"/>
          </pc:sldLayoutMkLst>
        </pc:sldLayoutChg>
        <pc:sldLayoutChg chg="del">
          <pc:chgData name="Nann Philips" userId="478f9ea2-77a0-475c-a52d-d9d8a8fdfd38" providerId="ADAL" clId="{565D3F5F-8A33-40EA-BD00-9341A7572F38}" dt="2025-10-21T21:11:49.792" v="4" actId="47"/>
          <pc:sldLayoutMkLst>
            <pc:docMk/>
            <pc:sldMasterMk cId="62578553" sldId="2147483648"/>
            <pc:sldLayoutMk cId="2151827862" sldId="2147483655"/>
          </pc:sldLayoutMkLst>
        </pc:sldLayoutChg>
        <pc:sldLayoutChg chg="del">
          <pc:chgData name="Nann Philips" userId="478f9ea2-77a0-475c-a52d-d9d8a8fdfd38" providerId="ADAL" clId="{565D3F5F-8A33-40EA-BD00-9341A7572F38}" dt="2025-10-21T21:11:49.792" v="4" actId="47"/>
          <pc:sldLayoutMkLst>
            <pc:docMk/>
            <pc:sldMasterMk cId="62578553" sldId="2147483648"/>
            <pc:sldLayoutMk cId="2986890585" sldId="2147483656"/>
          </pc:sldLayoutMkLst>
        </pc:sldLayoutChg>
        <pc:sldLayoutChg chg="del">
          <pc:chgData name="Nann Philips" userId="478f9ea2-77a0-475c-a52d-d9d8a8fdfd38" providerId="ADAL" clId="{565D3F5F-8A33-40EA-BD00-9341A7572F38}" dt="2025-10-21T21:11:49.792" v="4" actId="47"/>
          <pc:sldLayoutMkLst>
            <pc:docMk/>
            <pc:sldMasterMk cId="62578553" sldId="2147483648"/>
            <pc:sldLayoutMk cId="3941151960" sldId="2147483657"/>
          </pc:sldLayoutMkLst>
        </pc:sldLayoutChg>
        <pc:sldLayoutChg chg="del">
          <pc:chgData name="Nann Philips" userId="478f9ea2-77a0-475c-a52d-d9d8a8fdfd38" providerId="ADAL" clId="{565D3F5F-8A33-40EA-BD00-9341A7572F38}" dt="2025-10-21T21:11:49.792" v="4" actId="47"/>
          <pc:sldLayoutMkLst>
            <pc:docMk/>
            <pc:sldMasterMk cId="62578553" sldId="2147483648"/>
            <pc:sldLayoutMk cId="510093913" sldId="2147483658"/>
          </pc:sldLayoutMkLst>
        </pc:sldLayoutChg>
        <pc:sldLayoutChg chg="del">
          <pc:chgData name="Nann Philips" userId="478f9ea2-77a0-475c-a52d-d9d8a8fdfd38" providerId="ADAL" clId="{565D3F5F-8A33-40EA-BD00-9341A7572F38}" dt="2025-10-21T21:11:49.792" v="4" actId="47"/>
          <pc:sldLayoutMkLst>
            <pc:docMk/>
            <pc:sldMasterMk cId="62578553" sldId="2147483648"/>
            <pc:sldLayoutMk cId="2701179893" sldId="2147483659"/>
          </pc:sldLayoutMkLst>
        </pc:sldLayoutChg>
        <pc:sldLayoutChg chg="del">
          <pc:chgData name="Nann Philips" userId="478f9ea2-77a0-475c-a52d-d9d8a8fdfd38" providerId="ADAL" clId="{565D3F5F-8A33-40EA-BD00-9341A7572F38}" dt="2025-10-21T21:11:49.792" v="4" actId="47"/>
          <pc:sldLayoutMkLst>
            <pc:docMk/>
            <pc:sldMasterMk cId="62578553" sldId="2147483648"/>
            <pc:sldLayoutMk cId="314627780" sldId="2147483660"/>
          </pc:sldLayoutMkLst>
        </pc:sldLayoutChg>
        <pc:sldLayoutChg chg="del">
          <pc:chgData name="Nann Philips" userId="478f9ea2-77a0-475c-a52d-d9d8a8fdfd38" providerId="ADAL" clId="{565D3F5F-8A33-40EA-BD00-9341A7572F38}" dt="2025-10-21T21:11:49.792" v="4" actId="47"/>
          <pc:sldLayoutMkLst>
            <pc:docMk/>
            <pc:sldMasterMk cId="62578553" sldId="2147483648"/>
            <pc:sldLayoutMk cId="3717307217" sldId="2147483661"/>
          </pc:sldLayoutMkLst>
        </pc:sldLayoutChg>
      </pc:sldMasterChg>
      <pc:sldMasterChg chg="addSp modSp mod modSldLayout">
        <pc:chgData name="Nann Philips" userId="478f9ea2-77a0-475c-a52d-d9d8a8fdfd38" providerId="ADAL" clId="{565D3F5F-8A33-40EA-BD00-9341A7572F38}" dt="2025-10-24T18:34:43.946" v="264"/>
        <pc:sldMasterMkLst>
          <pc:docMk/>
          <pc:sldMasterMk cId="1056319305" sldId="2147483662"/>
        </pc:sldMasterMkLst>
        <pc:spChg chg="add mod">
          <ac:chgData name="Nann Philips" userId="478f9ea2-77a0-475c-a52d-d9d8a8fdfd38" providerId="ADAL" clId="{565D3F5F-8A33-40EA-BD00-9341A7572F38}" dt="2025-10-24T18:33:48.008" v="243" actId="113"/>
          <ac:spMkLst>
            <pc:docMk/>
            <pc:sldMasterMk cId="1056319305" sldId="2147483662"/>
            <ac:spMk id="4" creationId="{AED7BC8C-92CA-EF38-D0FC-D333C3B51CCF}"/>
          </ac:spMkLst>
        </pc:spChg>
        <pc:spChg chg="mod">
          <ac:chgData name="Nann Philips" userId="478f9ea2-77a0-475c-a52d-d9d8a8fdfd38" providerId="ADAL" clId="{565D3F5F-8A33-40EA-BD00-9341A7572F38}" dt="2025-10-24T18:33:51.164" v="244" actId="113"/>
          <ac:spMkLst>
            <pc:docMk/>
            <pc:sldMasterMk cId="1056319305" sldId="2147483662"/>
            <ac:spMk id="6" creationId="{A356C2BC-3DB7-91C9-B237-834F33BFCC66}"/>
          </ac:spMkLst>
        </pc:spChg>
        <pc:sldLayoutChg chg="delSp modSp mod">
          <pc:chgData name="Nann Philips" userId="478f9ea2-77a0-475c-a52d-d9d8a8fdfd38" providerId="ADAL" clId="{565D3F5F-8A33-40EA-BD00-9341A7572F38}" dt="2025-10-24T18:29:16.336" v="128" actId="403"/>
          <pc:sldLayoutMkLst>
            <pc:docMk/>
            <pc:sldMasterMk cId="1056319305" sldId="2147483662"/>
            <pc:sldLayoutMk cId="3743268032" sldId="2147483663"/>
          </pc:sldLayoutMkLst>
          <pc:spChg chg="mod">
            <ac:chgData name="Nann Philips" userId="478f9ea2-77a0-475c-a52d-d9d8a8fdfd38" providerId="ADAL" clId="{565D3F5F-8A33-40EA-BD00-9341A7572F38}" dt="2025-10-24T18:28:47.592" v="120" actId="404"/>
            <ac:spMkLst>
              <pc:docMk/>
              <pc:sldMasterMk cId="1056319305" sldId="2147483662"/>
              <pc:sldLayoutMk cId="3743268032" sldId="2147483663"/>
              <ac:spMk id="2" creationId="{CA037B34-5872-9734-9772-DFA8E1DA8CAD}"/>
            </ac:spMkLst>
          </pc:spChg>
          <pc:spChg chg="mod">
            <ac:chgData name="Nann Philips" userId="478f9ea2-77a0-475c-a52d-d9d8a8fdfd38" providerId="ADAL" clId="{565D3F5F-8A33-40EA-BD00-9341A7572F38}" dt="2025-10-24T18:29:16.336" v="128" actId="403"/>
            <ac:spMkLst>
              <pc:docMk/>
              <pc:sldMasterMk cId="1056319305" sldId="2147483662"/>
              <pc:sldLayoutMk cId="3743268032" sldId="2147483663"/>
              <ac:spMk id="12" creationId="{9B906E8B-C479-8A3A-744E-F8D9F9968AAE}"/>
            </ac:spMkLst>
          </pc:spChg>
          <pc:spChg chg="mod">
            <ac:chgData name="Nann Philips" userId="478f9ea2-77a0-475c-a52d-d9d8a8fdfd38" providerId="ADAL" clId="{565D3F5F-8A33-40EA-BD00-9341A7572F38}" dt="2025-10-24T18:28:39.635" v="118" actId="20577"/>
            <ac:spMkLst>
              <pc:docMk/>
              <pc:sldMasterMk cId="1056319305" sldId="2147483662"/>
              <pc:sldLayoutMk cId="3743268032" sldId="2147483663"/>
              <ac:spMk id="13" creationId="{841C6B51-F491-57D2-01B2-D417BD04FDDD}"/>
            </ac:spMkLst>
          </pc:spChg>
        </pc:sldLayoutChg>
        <pc:sldLayoutChg chg="addSp delSp modSp mod">
          <pc:chgData name="Nann Philips" userId="478f9ea2-77a0-475c-a52d-d9d8a8fdfd38" providerId="ADAL" clId="{565D3F5F-8A33-40EA-BD00-9341A7572F38}" dt="2025-10-24T18:34:04.223" v="246"/>
          <pc:sldLayoutMkLst>
            <pc:docMk/>
            <pc:sldMasterMk cId="1056319305" sldId="2147483662"/>
            <pc:sldLayoutMk cId="1958015724" sldId="2147483664"/>
          </pc:sldLayoutMkLst>
          <pc:spChg chg="add mod">
            <ac:chgData name="Nann Philips" userId="478f9ea2-77a0-475c-a52d-d9d8a8fdfd38" providerId="ADAL" clId="{565D3F5F-8A33-40EA-BD00-9341A7572F38}" dt="2025-10-24T18:34:04.223" v="246"/>
            <ac:spMkLst>
              <pc:docMk/>
              <pc:sldMasterMk cId="1056319305" sldId="2147483662"/>
              <pc:sldLayoutMk cId="1958015724" sldId="2147483664"/>
              <ac:spMk id="4" creationId="{90408831-1086-7E27-6314-D600358B91C4}"/>
            </ac:spMkLst>
          </pc:spChg>
          <pc:spChg chg="del">
            <ac:chgData name="Nann Philips" userId="478f9ea2-77a0-475c-a52d-d9d8a8fdfd38" providerId="ADAL" clId="{565D3F5F-8A33-40EA-BD00-9341A7572F38}" dt="2025-10-24T18:33:59.378" v="245" actId="478"/>
            <ac:spMkLst>
              <pc:docMk/>
              <pc:sldMasterMk cId="1056319305" sldId="2147483662"/>
              <pc:sldLayoutMk cId="1958015724" sldId="2147483664"/>
              <ac:spMk id="6" creationId="{87C2E035-B419-9521-B98E-EC9AC3C5749B}"/>
            </ac:spMkLst>
          </pc:spChg>
          <pc:spChg chg="mod">
            <ac:chgData name="Nann Philips" userId="478f9ea2-77a0-475c-a52d-d9d8a8fdfd38" providerId="ADAL" clId="{565D3F5F-8A33-40EA-BD00-9341A7572F38}" dt="2025-10-24T18:31:35.272" v="156" actId="20577"/>
            <ac:spMkLst>
              <pc:docMk/>
              <pc:sldMasterMk cId="1056319305" sldId="2147483662"/>
              <pc:sldLayoutMk cId="1958015724" sldId="2147483664"/>
              <ac:spMk id="9" creationId="{C0F32D4F-659F-7A7C-5E58-7C8584DC0A4E}"/>
            </ac:spMkLst>
          </pc:spChg>
        </pc:sldLayoutChg>
        <pc:sldLayoutChg chg="modSp mod">
          <pc:chgData name="Nann Philips" userId="478f9ea2-77a0-475c-a52d-d9d8a8fdfd38" providerId="ADAL" clId="{565D3F5F-8A33-40EA-BD00-9341A7572F38}" dt="2025-10-24T18:28:59.526" v="122" actId="20577"/>
          <pc:sldLayoutMkLst>
            <pc:docMk/>
            <pc:sldMasterMk cId="1056319305" sldId="2147483662"/>
            <pc:sldLayoutMk cId="3919767191" sldId="2147483665"/>
          </pc:sldLayoutMkLst>
          <pc:spChg chg="mod">
            <ac:chgData name="Nann Philips" userId="478f9ea2-77a0-475c-a52d-d9d8a8fdfd38" providerId="ADAL" clId="{565D3F5F-8A33-40EA-BD00-9341A7572F38}" dt="2025-10-24T18:28:59.526" v="122" actId="20577"/>
            <ac:spMkLst>
              <pc:docMk/>
              <pc:sldMasterMk cId="1056319305" sldId="2147483662"/>
              <pc:sldLayoutMk cId="3919767191" sldId="2147483665"/>
              <ac:spMk id="9" creationId="{C0F32D4F-659F-7A7C-5E58-7C8584DC0A4E}"/>
            </ac:spMkLst>
          </pc:spChg>
        </pc:sldLayoutChg>
        <pc:sldLayoutChg chg="addSp delSp modSp mod">
          <pc:chgData name="Nann Philips" userId="478f9ea2-77a0-475c-a52d-d9d8a8fdfd38" providerId="ADAL" clId="{565D3F5F-8A33-40EA-BD00-9341A7572F38}" dt="2025-10-24T18:34:10.733" v="248"/>
          <pc:sldLayoutMkLst>
            <pc:docMk/>
            <pc:sldMasterMk cId="1056319305" sldId="2147483662"/>
            <pc:sldLayoutMk cId="4114014106" sldId="2147483666"/>
          </pc:sldLayoutMkLst>
          <pc:spChg chg="add mod">
            <ac:chgData name="Nann Philips" userId="478f9ea2-77a0-475c-a52d-d9d8a8fdfd38" providerId="ADAL" clId="{565D3F5F-8A33-40EA-BD00-9341A7572F38}" dt="2025-10-24T18:34:10.733" v="248"/>
            <ac:spMkLst>
              <pc:docMk/>
              <pc:sldMasterMk cId="1056319305" sldId="2147483662"/>
              <pc:sldLayoutMk cId="4114014106" sldId="2147483666"/>
              <ac:spMk id="4" creationId="{8CF04F07-CAA7-C030-D82F-A09F5F79FFCD}"/>
            </ac:spMkLst>
          </pc:spChg>
          <pc:spChg chg="del">
            <ac:chgData name="Nann Philips" userId="478f9ea2-77a0-475c-a52d-d9d8a8fdfd38" providerId="ADAL" clId="{565D3F5F-8A33-40EA-BD00-9341A7572F38}" dt="2025-10-24T18:34:10.264" v="247" actId="478"/>
            <ac:spMkLst>
              <pc:docMk/>
              <pc:sldMasterMk cId="1056319305" sldId="2147483662"/>
              <pc:sldLayoutMk cId="4114014106" sldId="2147483666"/>
              <ac:spMk id="6" creationId="{256214AD-28F3-0E0A-7238-B5E0AA5F5ECE}"/>
            </ac:spMkLst>
          </pc:spChg>
        </pc:sldLayoutChg>
        <pc:sldLayoutChg chg="addSp delSp modSp mod">
          <pc:chgData name="Nann Philips" userId="478f9ea2-77a0-475c-a52d-d9d8a8fdfd38" providerId="ADAL" clId="{565D3F5F-8A33-40EA-BD00-9341A7572F38}" dt="2025-10-24T18:34:15.106" v="250"/>
          <pc:sldLayoutMkLst>
            <pc:docMk/>
            <pc:sldMasterMk cId="1056319305" sldId="2147483662"/>
            <pc:sldLayoutMk cId="3144529187" sldId="2147483667"/>
          </pc:sldLayoutMkLst>
          <pc:spChg chg="add mod">
            <ac:chgData name="Nann Philips" userId="478f9ea2-77a0-475c-a52d-d9d8a8fdfd38" providerId="ADAL" clId="{565D3F5F-8A33-40EA-BD00-9341A7572F38}" dt="2025-10-24T18:34:15.106" v="250"/>
            <ac:spMkLst>
              <pc:docMk/>
              <pc:sldMasterMk cId="1056319305" sldId="2147483662"/>
              <pc:sldLayoutMk cId="3144529187" sldId="2147483667"/>
              <ac:spMk id="5" creationId="{A1B9A942-2C0B-BF39-C6A4-0E8C781A6049}"/>
            </ac:spMkLst>
          </pc:spChg>
          <pc:spChg chg="del">
            <ac:chgData name="Nann Philips" userId="478f9ea2-77a0-475c-a52d-d9d8a8fdfd38" providerId="ADAL" clId="{565D3F5F-8A33-40EA-BD00-9341A7572F38}" dt="2025-10-24T18:34:13.740" v="249" actId="478"/>
            <ac:spMkLst>
              <pc:docMk/>
              <pc:sldMasterMk cId="1056319305" sldId="2147483662"/>
              <pc:sldLayoutMk cId="3144529187" sldId="2147483667"/>
              <ac:spMk id="7" creationId="{C7578D0F-952D-E960-1E85-1EB2B290F922}"/>
            </ac:spMkLst>
          </pc:spChg>
          <pc:spChg chg="mod">
            <ac:chgData name="Nann Philips" userId="478f9ea2-77a0-475c-a52d-d9d8a8fdfd38" providerId="ADAL" clId="{565D3F5F-8A33-40EA-BD00-9341A7572F38}" dt="2025-10-24T18:30:00.121" v="132" actId="20577"/>
            <ac:spMkLst>
              <pc:docMk/>
              <pc:sldMasterMk cId="1056319305" sldId="2147483662"/>
              <pc:sldLayoutMk cId="3144529187" sldId="2147483667"/>
              <ac:spMk id="9" creationId="{668EF111-9735-B974-BB37-FE5764C2D32A}"/>
            </ac:spMkLst>
          </pc:spChg>
        </pc:sldLayoutChg>
        <pc:sldLayoutChg chg="modSp mod">
          <pc:chgData name="Nann Philips" userId="478f9ea2-77a0-475c-a52d-d9d8a8fdfd38" providerId="ADAL" clId="{565D3F5F-8A33-40EA-BD00-9341A7572F38}" dt="2025-10-24T18:30:06.126" v="134" actId="20577"/>
          <pc:sldLayoutMkLst>
            <pc:docMk/>
            <pc:sldMasterMk cId="1056319305" sldId="2147483662"/>
            <pc:sldLayoutMk cId="203338857" sldId="2147483668"/>
          </pc:sldLayoutMkLst>
          <pc:spChg chg="mod">
            <ac:chgData name="Nann Philips" userId="478f9ea2-77a0-475c-a52d-d9d8a8fdfd38" providerId="ADAL" clId="{565D3F5F-8A33-40EA-BD00-9341A7572F38}" dt="2025-10-24T18:30:06.126" v="134" actId="20577"/>
            <ac:spMkLst>
              <pc:docMk/>
              <pc:sldMasterMk cId="1056319305" sldId="2147483662"/>
              <pc:sldLayoutMk cId="203338857" sldId="2147483668"/>
              <ac:spMk id="21" creationId="{A5E7E95D-52FD-82B9-4644-8217A6485A21}"/>
            </ac:spMkLst>
          </pc:spChg>
        </pc:sldLayoutChg>
        <pc:sldLayoutChg chg="addSp delSp modSp mod">
          <pc:chgData name="Nann Philips" userId="478f9ea2-77a0-475c-a52d-d9d8a8fdfd38" providerId="ADAL" clId="{565D3F5F-8A33-40EA-BD00-9341A7572F38}" dt="2025-10-24T18:34:24.664" v="254" actId="478"/>
          <pc:sldLayoutMkLst>
            <pc:docMk/>
            <pc:sldMasterMk cId="1056319305" sldId="2147483662"/>
            <pc:sldLayoutMk cId="3831011790" sldId="2147483669"/>
          </pc:sldLayoutMkLst>
          <pc:spChg chg="add mod">
            <ac:chgData name="Nann Philips" userId="478f9ea2-77a0-475c-a52d-d9d8a8fdfd38" providerId="ADAL" clId="{565D3F5F-8A33-40EA-BD00-9341A7572F38}" dt="2025-10-24T18:34:20.649" v="252"/>
            <ac:spMkLst>
              <pc:docMk/>
              <pc:sldMasterMk cId="1056319305" sldId="2147483662"/>
              <pc:sldLayoutMk cId="3831011790" sldId="2147483669"/>
              <ac:spMk id="4" creationId="{45F3D6F6-513B-7B95-BE51-729BC88921EA}"/>
            </ac:spMkLst>
          </pc:spChg>
          <pc:spChg chg="del">
            <ac:chgData name="Nann Philips" userId="478f9ea2-77a0-475c-a52d-d9d8a8fdfd38" providerId="ADAL" clId="{565D3F5F-8A33-40EA-BD00-9341A7572F38}" dt="2025-10-24T18:34:18.612" v="251" actId="478"/>
            <ac:spMkLst>
              <pc:docMk/>
              <pc:sldMasterMk cId="1056319305" sldId="2147483662"/>
              <pc:sldLayoutMk cId="3831011790" sldId="2147483669"/>
              <ac:spMk id="7" creationId="{C7578D0F-952D-E960-1E85-1EB2B290F922}"/>
            </ac:spMkLst>
          </pc:spChg>
          <pc:spChg chg="mod">
            <ac:chgData name="Nann Philips" userId="478f9ea2-77a0-475c-a52d-d9d8a8fdfd38" providerId="ADAL" clId="{565D3F5F-8A33-40EA-BD00-9341A7572F38}" dt="2025-10-24T18:30:10.725" v="136" actId="20577"/>
            <ac:spMkLst>
              <pc:docMk/>
              <pc:sldMasterMk cId="1056319305" sldId="2147483662"/>
              <pc:sldLayoutMk cId="3831011790" sldId="2147483669"/>
              <ac:spMk id="9" creationId="{668EF111-9735-B974-BB37-FE5764C2D32A}"/>
            </ac:spMkLst>
          </pc:spChg>
          <pc:spChg chg="del mod">
            <ac:chgData name="Nann Philips" userId="478f9ea2-77a0-475c-a52d-d9d8a8fdfd38" providerId="ADAL" clId="{565D3F5F-8A33-40EA-BD00-9341A7572F38}" dt="2025-10-24T18:34:24.664" v="254" actId="478"/>
            <ac:spMkLst>
              <pc:docMk/>
              <pc:sldMasterMk cId="1056319305" sldId="2147483662"/>
              <pc:sldLayoutMk cId="3831011790" sldId="2147483669"/>
              <ac:spMk id="14" creationId="{60E5342B-2C15-620D-30AC-F645243EBDE3}"/>
            </ac:spMkLst>
          </pc:spChg>
        </pc:sldLayoutChg>
        <pc:sldLayoutChg chg="modSp mod">
          <pc:chgData name="Nann Philips" userId="478f9ea2-77a0-475c-a52d-d9d8a8fdfd38" providerId="ADAL" clId="{565D3F5F-8A33-40EA-BD00-9341A7572F38}" dt="2025-10-24T18:30:15.499" v="138" actId="20577"/>
          <pc:sldLayoutMkLst>
            <pc:docMk/>
            <pc:sldMasterMk cId="1056319305" sldId="2147483662"/>
            <pc:sldLayoutMk cId="2173663186" sldId="2147483670"/>
          </pc:sldLayoutMkLst>
          <pc:spChg chg="mod">
            <ac:chgData name="Nann Philips" userId="478f9ea2-77a0-475c-a52d-d9d8a8fdfd38" providerId="ADAL" clId="{565D3F5F-8A33-40EA-BD00-9341A7572F38}" dt="2025-10-24T18:30:15.499" v="138" actId="20577"/>
            <ac:spMkLst>
              <pc:docMk/>
              <pc:sldMasterMk cId="1056319305" sldId="2147483662"/>
              <pc:sldLayoutMk cId="2173663186" sldId="2147483670"/>
              <ac:spMk id="19" creationId="{A9C74046-8912-AB3C-C6C7-3AF515CD1149}"/>
            </ac:spMkLst>
          </pc:spChg>
        </pc:sldLayoutChg>
        <pc:sldLayoutChg chg="addSp delSp modSp mod">
          <pc:chgData name="Nann Philips" userId="478f9ea2-77a0-475c-a52d-d9d8a8fdfd38" providerId="ADAL" clId="{565D3F5F-8A33-40EA-BD00-9341A7572F38}" dt="2025-10-24T18:34:30.068" v="256"/>
          <pc:sldLayoutMkLst>
            <pc:docMk/>
            <pc:sldMasterMk cId="1056319305" sldId="2147483662"/>
            <pc:sldLayoutMk cId="960818776" sldId="2147483671"/>
          </pc:sldLayoutMkLst>
          <pc:spChg chg="add mod">
            <ac:chgData name="Nann Philips" userId="478f9ea2-77a0-475c-a52d-d9d8a8fdfd38" providerId="ADAL" clId="{565D3F5F-8A33-40EA-BD00-9341A7572F38}" dt="2025-10-24T18:34:30.068" v="256"/>
            <ac:spMkLst>
              <pc:docMk/>
              <pc:sldMasterMk cId="1056319305" sldId="2147483662"/>
              <pc:sldLayoutMk cId="960818776" sldId="2147483671"/>
              <ac:spMk id="7" creationId="{10586F79-A093-94D1-065E-753DBB13EC70}"/>
            </ac:spMkLst>
          </pc:spChg>
          <pc:spChg chg="del">
            <ac:chgData name="Nann Philips" userId="478f9ea2-77a0-475c-a52d-d9d8a8fdfd38" providerId="ADAL" clId="{565D3F5F-8A33-40EA-BD00-9341A7572F38}" dt="2025-10-24T18:34:29.644" v="255" actId="478"/>
            <ac:spMkLst>
              <pc:docMk/>
              <pc:sldMasterMk cId="1056319305" sldId="2147483662"/>
              <pc:sldLayoutMk cId="960818776" sldId="2147483671"/>
              <ac:spMk id="9" creationId="{3F867720-1474-A9E5-FEB8-48E3FC7599CF}"/>
            </ac:spMkLst>
          </pc:spChg>
          <pc:spChg chg="mod">
            <ac:chgData name="Nann Philips" userId="478f9ea2-77a0-475c-a52d-d9d8a8fdfd38" providerId="ADAL" clId="{565D3F5F-8A33-40EA-BD00-9341A7572F38}" dt="2025-10-24T18:30:20.677" v="140" actId="20577"/>
            <ac:spMkLst>
              <pc:docMk/>
              <pc:sldMasterMk cId="1056319305" sldId="2147483662"/>
              <pc:sldLayoutMk cId="960818776" sldId="2147483671"/>
              <ac:spMk id="11" creationId="{58F70EB3-CF05-B93F-C817-69C57976B935}"/>
            </ac:spMkLst>
          </pc:spChg>
        </pc:sldLayoutChg>
        <pc:sldLayoutChg chg="addSp delSp modSp mod">
          <pc:chgData name="Nann Philips" userId="478f9ea2-77a0-475c-a52d-d9d8a8fdfd38" providerId="ADAL" clId="{565D3F5F-8A33-40EA-BD00-9341A7572F38}" dt="2025-10-24T18:34:33.915" v="258"/>
          <pc:sldLayoutMkLst>
            <pc:docMk/>
            <pc:sldMasterMk cId="1056319305" sldId="2147483662"/>
            <pc:sldLayoutMk cId="3838913676" sldId="2147483672"/>
          </pc:sldLayoutMkLst>
          <pc:spChg chg="add mod">
            <ac:chgData name="Nann Philips" userId="478f9ea2-77a0-475c-a52d-d9d8a8fdfd38" providerId="ADAL" clId="{565D3F5F-8A33-40EA-BD00-9341A7572F38}" dt="2025-10-24T18:34:33.915" v="258"/>
            <ac:spMkLst>
              <pc:docMk/>
              <pc:sldMasterMk cId="1056319305" sldId="2147483662"/>
              <pc:sldLayoutMk cId="3838913676" sldId="2147483672"/>
              <ac:spMk id="3" creationId="{E0D271C1-513B-9EFA-554B-059CB7E5BC76}"/>
            </ac:spMkLst>
          </pc:spChg>
          <pc:spChg chg="del">
            <ac:chgData name="Nann Philips" userId="478f9ea2-77a0-475c-a52d-d9d8a8fdfd38" providerId="ADAL" clId="{565D3F5F-8A33-40EA-BD00-9341A7572F38}" dt="2025-10-24T18:34:33.518" v="257" actId="478"/>
            <ac:spMkLst>
              <pc:docMk/>
              <pc:sldMasterMk cId="1056319305" sldId="2147483662"/>
              <pc:sldLayoutMk cId="3838913676" sldId="2147483672"/>
              <ac:spMk id="5" creationId="{EB0FA76D-F35A-33BC-70EA-2689101B2458}"/>
            </ac:spMkLst>
          </pc:spChg>
        </pc:sldLayoutChg>
        <pc:sldLayoutChg chg="addSp delSp modSp mod">
          <pc:chgData name="Nann Philips" userId="478f9ea2-77a0-475c-a52d-d9d8a8fdfd38" providerId="ADAL" clId="{565D3F5F-8A33-40EA-BD00-9341A7572F38}" dt="2025-10-24T18:34:37.004" v="260"/>
          <pc:sldLayoutMkLst>
            <pc:docMk/>
            <pc:sldMasterMk cId="1056319305" sldId="2147483662"/>
            <pc:sldLayoutMk cId="477154311" sldId="2147483673"/>
          </pc:sldLayoutMkLst>
          <pc:spChg chg="add mod">
            <ac:chgData name="Nann Philips" userId="478f9ea2-77a0-475c-a52d-d9d8a8fdfd38" providerId="ADAL" clId="{565D3F5F-8A33-40EA-BD00-9341A7572F38}" dt="2025-10-24T18:34:37.004" v="260"/>
            <ac:spMkLst>
              <pc:docMk/>
              <pc:sldMasterMk cId="1056319305" sldId="2147483662"/>
              <pc:sldLayoutMk cId="477154311" sldId="2147483673"/>
              <ac:spMk id="2" creationId="{8CCD9BF9-4DBE-1ADB-14CC-EF492C67F6C1}"/>
            </ac:spMkLst>
          </pc:spChg>
          <pc:spChg chg="del">
            <ac:chgData name="Nann Philips" userId="478f9ea2-77a0-475c-a52d-d9d8a8fdfd38" providerId="ADAL" clId="{565D3F5F-8A33-40EA-BD00-9341A7572F38}" dt="2025-10-24T18:34:36.608" v="259" actId="478"/>
            <ac:spMkLst>
              <pc:docMk/>
              <pc:sldMasterMk cId="1056319305" sldId="2147483662"/>
              <pc:sldLayoutMk cId="477154311" sldId="2147483673"/>
              <ac:spMk id="4" creationId="{F9896724-8075-80FD-C14B-9962862E37C8}"/>
            </ac:spMkLst>
          </pc:spChg>
        </pc:sldLayoutChg>
        <pc:sldLayoutChg chg="addSp delSp modSp mod">
          <pc:chgData name="Nann Philips" userId="478f9ea2-77a0-475c-a52d-d9d8a8fdfd38" providerId="ADAL" clId="{565D3F5F-8A33-40EA-BD00-9341A7572F38}" dt="2025-10-24T18:34:40.363" v="262"/>
          <pc:sldLayoutMkLst>
            <pc:docMk/>
            <pc:sldMasterMk cId="1056319305" sldId="2147483662"/>
            <pc:sldLayoutMk cId="3441123705" sldId="2147483674"/>
          </pc:sldLayoutMkLst>
          <pc:spChg chg="add mod">
            <ac:chgData name="Nann Philips" userId="478f9ea2-77a0-475c-a52d-d9d8a8fdfd38" providerId="ADAL" clId="{565D3F5F-8A33-40EA-BD00-9341A7572F38}" dt="2025-10-24T18:34:40.363" v="262"/>
            <ac:spMkLst>
              <pc:docMk/>
              <pc:sldMasterMk cId="1056319305" sldId="2147483662"/>
              <pc:sldLayoutMk cId="3441123705" sldId="2147483674"/>
              <ac:spMk id="5" creationId="{E1002366-E5AA-D178-67E0-AA7EA6F9E966}"/>
            </ac:spMkLst>
          </pc:spChg>
          <pc:spChg chg="del">
            <ac:chgData name="Nann Philips" userId="478f9ea2-77a0-475c-a52d-d9d8a8fdfd38" providerId="ADAL" clId="{565D3F5F-8A33-40EA-BD00-9341A7572F38}" dt="2025-10-24T18:34:39.984" v="261" actId="478"/>
            <ac:spMkLst>
              <pc:docMk/>
              <pc:sldMasterMk cId="1056319305" sldId="2147483662"/>
              <pc:sldLayoutMk cId="3441123705" sldId="2147483674"/>
              <ac:spMk id="7" creationId="{45D20890-C5C7-3A73-6627-ABE05EFDA1CF}"/>
            </ac:spMkLst>
          </pc:spChg>
          <pc:spChg chg="mod">
            <ac:chgData name="Nann Philips" userId="478f9ea2-77a0-475c-a52d-d9d8a8fdfd38" providerId="ADAL" clId="{565D3F5F-8A33-40EA-BD00-9341A7572F38}" dt="2025-10-24T18:30:26.421" v="142" actId="20577"/>
            <ac:spMkLst>
              <pc:docMk/>
              <pc:sldMasterMk cId="1056319305" sldId="2147483662"/>
              <pc:sldLayoutMk cId="3441123705" sldId="2147483674"/>
              <ac:spMk id="9" creationId="{80893E8D-9822-6E74-9CEE-D6EF79C9D747}"/>
            </ac:spMkLst>
          </pc:spChg>
        </pc:sldLayoutChg>
        <pc:sldLayoutChg chg="addSp delSp modSp mod">
          <pc:chgData name="Nann Philips" userId="478f9ea2-77a0-475c-a52d-d9d8a8fdfd38" providerId="ADAL" clId="{565D3F5F-8A33-40EA-BD00-9341A7572F38}" dt="2025-10-24T18:34:43.946" v="264"/>
          <pc:sldLayoutMkLst>
            <pc:docMk/>
            <pc:sldMasterMk cId="1056319305" sldId="2147483662"/>
            <pc:sldLayoutMk cId="994328937" sldId="2147483675"/>
          </pc:sldLayoutMkLst>
          <pc:spChg chg="add mod">
            <ac:chgData name="Nann Philips" userId="478f9ea2-77a0-475c-a52d-d9d8a8fdfd38" providerId="ADAL" clId="{565D3F5F-8A33-40EA-BD00-9341A7572F38}" dt="2025-10-24T18:34:43.946" v="264"/>
            <ac:spMkLst>
              <pc:docMk/>
              <pc:sldMasterMk cId="1056319305" sldId="2147483662"/>
              <pc:sldLayoutMk cId="994328937" sldId="2147483675"/>
              <ac:spMk id="5" creationId="{00FF439D-26C4-B8D8-490F-C97AFDD62669}"/>
            </ac:spMkLst>
          </pc:spChg>
          <pc:spChg chg="del">
            <ac:chgData name="Nann Philips" userId="478f9ea2-77a0-475c-a52d-d9d8a8fdfd38" providerId="ADAL" clId="{565D3F5F-8A33-40EA-BD00-9341A7572F38}" dt="2025-10-24T18:34:43.491" v="263" actId="478"/>
            <ac:spMkLst>
              <pc:docMk/>
              <pc:sldMasterMk cId="1056319305" sldId="2147483662"/>
              <pc:sldLayoutMk cId="994328937" sldId="2147483675"/>
              <ac:spMk id="7" creationId="{55F2FEDE-D28E-8D3B-D43B-630A0014523E}"/>
            </ac:spMkLst>
          </pc:spChg>
          <pc:spChg chg="mod">
            <ac:chgData name="Nann Philips" userId="478f9ea2-77a0-475c-a52d-d9d8a8fdfd38" providerId="ADAL" clId="{565D3F5F-8A33-40EA-BD00-9341A7572F38}" dt="2025-10-24T18:30:30.802" v="144" actId="20577"/>
            <ac:spMkLst>
              <pc:docMk/>
              <pc:sldMasterMk cId="1056319305" sldId="2147483662"/>
              <pc:sldLayoutMk cId="994328937" sldId="2147483675"/>
              <ac:spMk id="9" creationId="{24C5040E-37D3-7193-8F2F-E9856025D88F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EEF8499-9A14-B0D5-F0B9-3763823186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473AE0-1513-A275-D35B-CEB978703BF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A14B1-E6DB-AF4B-98F4-8FBD9563D86C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CA446D-E38B-5ED7-F1E5-C0B09B10DE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584C32-59CE-7D3F-1B12-371AF3F8C99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C78147-208F-A249-9C9E-523A473DC5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6680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9676B3-42CA-9A4B-9480-9A28F9F6A37C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91FC7-C0BA-6741-AA77-1216C1602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732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1A6625BB-51EB-D058-0F50-7432033B74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30972" r="39187" b="46092"/>
          <a:stretch/>
        </p:blipFill>
        <p:spPr>
          <a:xfrm>
            <a:off x="9867874" y="-45464"/>
            <a:ext cx="2324126" cy="2361766"/>
          </a:xfrm>
          <a:prstGeom prst="rect">
            <a:avLst/>
          </a:prstGeom>
        </p:spPr>
      </p:pic>
      <p:pic>
        <p:nvPicPr>
          <p:cNvPr id="9" name="Picture 8" descr="A picture containing shape&#10;&#10;Description automatically generated">
            <a:extLst>
              <a:ext uri="{FF2B5EF4-FFF2-40B4-BE49-F238E27FC236}">
                <a16:creationId xmlns:a16="http://schemas.microsoft.com/office/drawing/2014/main" id="{929EEA5B-D07B-C407-5FB9-B67B74D8E5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81917"/>
          <a:stretch/>
        </p:blipFill>
        <p:spPr>
          <a:xfrm>
            <a:off x="0" y="5684697"/>
            <a:ext cx="12192000" cy="124011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A037B34-5872-9734-9772-DFA8E1DA8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19349"/>
            <a:ext cx="10515600" cy="1414463"/>
          </a:xfrm>
        </p:spPr>
        <p:txBody>
          <a:bodyPr anchor="b">
            <a:no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7EA20E-50C0-B4A5-82B3-472FAEC3B8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925888"/>
            <a:ext cx="105156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F369963-6273-EB8C-EB16-5F2294D380C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38200" y="6338849"/>
            <a:ext cx="6400800" cy="53015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B906E8B-C479-8A3A-744E-F8D9F9968AAE}"/>
              </a:ext>
            </a:extLst>
          </p:cNvPr>
          <p:cNvSpPr txBox="1"/>
          <p:nvPr userDrawn="1"/>
        </p:nvSpPr>
        <p:spPr>
          <a:xfrm>
            <a:off x="838200" y="6100338"/>
            <a:ext cx="14512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Co-Convened by: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41C6B51-F491-57D2-01B2-D417BD04FDDD}"/>
              </a:ext>
            </a:extLst>
          </p:cNvPr>
          <p:cNvSpPr txBox="1"/>
          <p:nvPr userDrawn="1"/>
        </p:nvSpPr>
        <p:spPr>
          <a:xfrm>
            <a:off x="9211733" y="6254184"/>
            <a:ext cx="21420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i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#BECC2025</a:t>
            </a:r>
          </a:p>
        </p:txBody>
      </p:sp>
    </p:spTree>
    <p:extLst>
      <p:ext uri="{BB962C8B-B14F-4D97-AF65-F5344CB8AC3E}">
        <p14:creationId xmlns:p14="http://schemas.microsoft.com/office/powerpoint/2010/main" val="3743268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822F8-7236-09A6-5651-B7A3AAC56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E0D271C1-513B-9EFA-554B-059CB7E5BC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72090" y="6356350"/>
            <a:ext cx="3481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00687C"/>
                </a:solidFill>
                <a:latin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November 2-5, 2025, Sacramento, 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913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CCD9BF9-4DBE-1ADB-14CC-EF492C67F6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72090" y="6356350"/>
            <a:ext cx="3481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00687C"/>
                </a:solidFill>
                <a:latin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November 2-5, 2025, Sacramento, 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154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AEDCE-D77B-47BD-F937-BDE5EFCF4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58CC2-6868-1924-0D02-6CC94D9DD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E573BC-F5CB-9710-BFF6-DCB4C15C64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Logo, icon&#10;&#10;Description automatically generated">
            <a:extLst>
              <a:ext uri="{FF2B5EF4-FFF2-40B4-BE49-F238E27FC236}">
                <a16:creationId xmlns:a16="http://schemas.microsoft.com/office/drawing/2014/main" id="{E17B86E4-F9ED-8E9A-35E1-B759496E24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78514">
            <a:off x="232752" y="6356584"/>
            <a:ext cx="364890" cy="36489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0893E8D-9822-6E74-9CEE-D6EF79C9D747}"/>
              </a:ext>
            </a:extLst>
          </p:cNvPr>
          <p:cNvSpPr txBox="1"/>
          <p:nvPr userDrawn="1"/>
        </p:nvSpPr>
        <p:spPr>
          <a:xfrm rot="16200000">
            <a:off x="-346803" y="5400694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0" dirty="0">
                <a:solidFill>
                  <a:srgbClr val="0068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#BECC2025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714257A-B196-ACE5-6A8B-5578926A3B71}"/>
              </a:ext>
            </a:extLst>
          </p:cNvPr>
          <p:cNvCxnSpPr>
            <a:cxnSpLocks/>
          </p:cNvCxnSpPr>
          <p:nvPr userDrawn="1"/>
        </p:nvCxnSpPr>
        <p:spPr>
          <a:xfrm flipV="1">
            <a:off x="415197" y="365125"/>
            <a:ext cx="0" cy="4458235"/>
          </a:xfrm>
          <a:prstGeom prst="line">
            <a:avLst/>
          </a:prstGeom>
          <a:ln w="28575">
            <a:solidFill>
              <a:srgbClr val="0068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1002366-E5AA-D178-67E0-AA7EA6F9E9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72090" y="6356350"/>
            <a:ext cx="3481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00687C"/>
                </a:solidFill>
                <a:latin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November 2-5, 2025, Sacramento, 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1237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83B45-8828-9524-7225-65ECA83C4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851BF2-3282-AFC0-9B2F-29D2302D68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C2DC06-40B5-F2AC-DCFC-B2802C4CCE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Logo, icon&#10;&#10;Description automatically generated">
            <a:extLst>
              <a:ext uri="{FF2B5EF4-FFF2-40B4-BE49-F238E27FC236}">
                <a16:creationId xmlns:a16="http://schemas.microsoft.com/office/drawing/2014/main" id="{AC738794-28E0-310F-B1CD-2A76ABC080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78514">
            <a:off x="232752" y="6356584"/>
            <a:ext cx="364890" cy="36489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4C5040E-37D3-7193-8F2F-E9856025D88F}"/>
              </a:ext>
            </a:extLst>
          </p:cNvPr>
          <p:cNvSpPr txBox="1"/>
          <p:nvPr userDrawn="1"/>
        </p:nvSpPr>
        <p:spPr>
          <a:xfrm rot="16200000">
            <a:off x="-346803" y="5400694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0" dirty="0">
                <a:solidFill>
                  <a:srgbClr val="0068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#BECC2025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D1A68A-A36B-F565-549D-2455A6276FEF}"/>
              </a:ext>
            </a:extLst>
          </p:cNvPr>
          <p:cNvCxnSpPr>
            <a:cxnSpLocks/>
          </p:cNvCxnSpPr>
          <p:nvPr userDrawn="1"/>
        </p:nvCxnSpPr>
        <p:spPr>
          <a:xfrm flipV="1">
            <a:off x="415197" y="365125"/>
            <a:ext cx="0" cy="4458235"/>
          </a:xfrm>
          <a:prstGeom prst="line">
            <a:avLst/>
          </a:prstGeom>
          <a:ln w="28575">
            <a:solidFill>
              <a:srgbClr val="0068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0FF439D-26C4-B8D8-490F-C97AFDD626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72090" y="6356350"/>
            <a:ext cx="3481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00687C"/>
                </a:solidFill>
                <a:latin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November 2-5, 2025, Sacramento, 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328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05C1B-73C3-EB40-BCB0-DC4E65735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BCCA2-A558-A5C0-0D7C-E8B3D037C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Logo, icon&#10;&#10;Description automatically generated">
            <a:extLst>
              <a:ext uri="{FF2B5EF4-FFF2-40B4-BE49-F238E27FC236}">
                <a16:creationId xmlns:a16="http://schemas.microsoft.com/office/drawing/2014/main" id="{042A764C-BD6D-99F8-BFEE-5716472D91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78514">
            <a:off x="232752" y="6356584"/>
            <a:ext cx="364890" cy="36489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0F32D4F-659F-7A7C-5E58-7C8584DC0A4E}"/>
              </a:ext>
            </a:extLst>
          </p:cNvPr>
          <p:cNvSpPr txBox="1"/>
          <p:nvPr userDrawn="1"/>
        </p:nvSpPr>
        <p:spPr>
          <a:xfrm rot="16200000">
            <a:off x="-346803" y="5400694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0" dirty="0">
                <a:solidFill>
                  <a:srgbClr val="0068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#BECC2025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64C9CB4-6C1A-E69B-B3D3-485E24803887}"/>
              </a:ext>
            </a:extLst>
          </p:cNvPr>
          <p:cNvCxnSpPr>
            <a:cxnSpLocks/>
          </p:cNvCxnSpPr>
          <p:nvPr userDrawn="1"/>
        </p:nvCxnSpPr>
        <p:spPr>
          <a:xfrm flipV="1">
            <a:off x="415197" y="365125"/>
            <a:ext cx="0" cy="4458235"/>
          </a:xfrm>
          <a:prstGeom prst="line">
            <a:avLst/>
          </a:prstGeom>
          <a:ln w="28575">
            <a:solidFill>
              <a:srgbClr val="0068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0408831-1086-7E27-6314-D600358B9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72090" y="6356350"/>
            <a:ext cx="3481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00687C"/>
                </a:solidFill>
                <a:latin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November 2-5, 2025, Sacramento, 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015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Cobrand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shape&#10;&#10;Description automatically generated">
            <a:extLst>
              <a:ext uri="{FF2B5EF4-FFF2-40B4-BE49-F238E27FC236}">
                <a16:creationId xmlns:a16="http://schemas.microsoft.com/office/drawing/2014/main" id="{E296CFF6-1669-870A-E5A2-61005950EA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81917" b="3552"/>
          <a:stretch/>
        </p:blipFill>
        <p:spPr>
          <a:xfrm>
            <a:off x="0" y="5858076"/>
            <a:ext cx="12192000" cy="9965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8B05C1B-73C3-EB40-BCB0-DC4E65735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BCCA2-A558-A5C0-0D7C-E8B3D037C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C2E035-B419-9521-B98E-EC9AC3C57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75B7D70-4ED6-CD49-BEFE-23A01C82FD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Logo, icon&#10;&#10;Description automatically generated">
            <a:extLst>
              <a:ext uri="{FF2B5EF4-FFF2-40B4-BE49-F238E27FC236}">
                <a16:creationId xmlns:a16="http://schemas.microsoft.com/office/drawing/2014/main" id="{042A764C-BD6D-99F8-BFEE-5716472D912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78514">
            <a:off x="232752" y="5645385"/>
            <a:ext cx="364890" cy="36489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0F32D4F-659F-7A7C-5E58-7C8584DC0A4E}"/>
              </a:ext>
            </a:extLst>
          </p:cNvPr>
          <p:cNvSpPr txBox="1"/>
          <p:nvPr userDrawn="1"/>
        </p:nvSpPr>
        <p:spPr>
          <a:xfrm rot="16200000">
            <a:off x="-346803" y="4689495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0" dirty="0">
                <a:solidFill>
                  <a:srgbClr val="0068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#BECC2025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64C9CB4-6C1A-E69B-B3D3-485E24803887}"/>
              </a:ext>
            </a:extLst>
          </p:cNvPr>
          <p:cNvCxnSpPr>
            <a:cxnSpLocks/>
            <a:stCxn id="9" idx="3"/>
          </p:cNvCxnSpPr>
          <p:nvPr userDrawn="1"/>
        </p:nvCxnSpPr>
        <p:spPr>
          <a:xfrm flipV="1">
            <a:off x="415197" y="523171"/>
            <a:ext cx="0" cy="3588990"/>
          </a:xfrm>
          <a:prstGeom prst="line">
            <a:avLst/>
          </a:prstGeom>
          <a:ln w="28575">
            <a:solidFill>
              <a:srgbClr val="0068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976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08577-31ED-69E5-68C2-13957A03B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114366-0CCA-5336-9120-83BF6E3440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CF04F07-CAA7-C030-D82F-A09F5F79FF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72090" y="6356350"/>
            <a:ext cx="3481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00687C"/>
                </a:solidFill>
                <a:latin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November 2-5, 2025, Sacramento, 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014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F26F3-7901-2FF0-A22D-78BD83B79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6A7C0-4E7A-4EE1-7C42-D53C6E040F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2625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Logo, icon&#10;&#10;Description automatically generated">
            <a:extLst>
              <a:ext uri="{FF2B5EF4-FFF2-40B4-BE49-F238E27FC236}">
                <a16:creationId xmlns:a16="http://schemas.microsoft.com/office/drawing/2014/main" id="{CA189B18-8125-E165-0F09-B8F729353A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78514">
            <a:off x="232752" y="6356584"/>
            <a:ext cx="364890" cy="36489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68EF111-9735-B974-BB37-FE5764C2D32A}"/>
              </a:ext>
            </a:extLst>
          </p:cNvPr>
          <p:cNvSpPr txBox="1"/>
          <p:nvPr userDrawn="1"/>
        </p:nvSpPr>
        <p:spPr>
          <a:xfrm rot="16200000">
            <a:off x="-346803" y="5400694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0" dirty="0">
                <a:solidFill>
                  <a:srgbClr val="0068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#BECC2025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BC29AF9-C3D5-E1E0-D4C2-88135F06A58E}"/>
              </a:ext>
            </a:extLst>
          </p:cNvPr>
          <p:cNvCxnSpPr>
            <a:cxnSpLocks/>
          </p:cNvCxnSpPr>
          <p:nvPr userDrawn="1"/>
        </p:nvCxnSpPr>
        <p:spPr>
          <a:xfrm flipV="1">
            <a:off x="415197" y="365125"/>
            <a:ext cx="0" cy="4458235"/>
          </a:xfrm>
          <a:prstGeom prst="line">
            <a:avLst/>
          </a:prstGeom>
          <a:ln w="28575">
            <a:solidFill>
              <a:srgbClr val="0068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489BA708-EC3C-A1EC-8751-76048F9E0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2818" t="55398" r="79073" b="11242"/>
          <a:stretch/>
        </p:blipFill>
        <p:spPr>
          <a:xfrm rot="1823963">
            <a:off x="7364472" y="1915335"/>
            <a:ext cx="3987085" cy="4131876"/>
          </a:xfrm>
          <a:prstGeom prst="rect">
            <a:avLst/>
          </a:prstGeom>
        </p:spPr>
      </p:pic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F389A31B-DB6B-1B35-5F55-FE09E61FA0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872114" y="2495373"/>
            <a:ext cx="2971800" cy="29718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2122ADD7-00D7-D241-BDEF-3E01E5FF84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27418" t="80216" r="58976" b="3255"/>
          <a:stretch/>
        </p:blipFill>
        <p:spPr>
          <a:xfrm rot="7527564">
            <a:off x="10679935" y="5176297"/>
            <a:ext cx="851338" cy="581751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1B9A942-2C0B-BF39-C6A4-0E8C781A60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72090" y="6356350"/>
            <a:ext cx="3481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00687C"/>
                </a:solidFill>
                <a:latin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November 2-5, 2025, Sacramento, 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529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_Image_Cobrand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A picture containing shape&#10;&#10;Description automatically generated">
            <a:extLst>
              <a:ext uri="{FF2B5EF4-FFF2-40B4-BE49-F238E27FC236}">
                <a16:creationId xmlns:a16="http://schemas.microsoft.com/office/drawing/2014/main" id="{C3D574AA-A92D-5179-A171-36134A4AEAB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81917" b="3552"/>
          <a:stretch/>
        </p:blipFill>
        <p:spPr>
          <a:xfrm>
            <a:off x="0" y="5858076"/>
            <a:ext cx="12192000" cy="9965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53F26F3-7901-2FF0-A22D-78BD83B79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6A7C0-4E7A-4EE1-7C42-D53C6E040F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262505" cy="419387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1" name="Picture 10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489BA708-EC3C-A1EC-8751-76048F9E0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2818" t="55398" r="79073" b="11242"/>
          <a:stretch/>
        </p:blipFill>
        <p:spPr>
          <a:xfrm rot="1823963">
            <a:off x="7402449" y="1809299"/>
            <a:ext cx="3987085" cy="4131876"/>
          </a:xfrm>
          <a:prstGeom prst="rect">
            <a:avLst/>
          </a:prstGeom>
        </p:spPr>
      </p:pic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F389A31B-DB6B-1B35-5F55-FE09E61FA02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910091" y="2389337"/>
            <a:ext cx="2971800" cy="29718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2122ADD7-00D7-D241-BDEF-3E01E5FF84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27418" t="80216" r="58976" b="3255"/>
          <a:stretch/>
        </p:blipFill>
        <p:spPr>
          <a:xfrm rot="7527564">
            <a:off x="10679935" y="5176297"/>
            <a:ext cx="851338" cy="581751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3B648786-F11E-C80A-5372-9F35E26F2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75B7D70-4ED6-CD49-BEFE-23A01C82FD1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F050EE9-95FD-C52C-6FE2-EE4F0EF61F2E}"/>
              </a:ext>
            </a:extLst>
          </p:cNvPr>
          <p:cNvCxnSpPr>
            <a:cxnSpLocks/>
          </p:cNvCxnSpPr>
          <p:nvPr userDrawn="1"/>
        </p:nvCxnSpPr>
        <p:spPr>
          <a:xfrm flipV="1">
            <a:off x="415197" y="365125"/>
            <a:ext cx="0" cy="3588990"/>
          </a:xfrm>
          <a:prstGeom prst="line">
            <a:avLst/>
          </a:prstGeom>
          <a:ln w="28575">
            <a:solidFill>
              <a:srgbClr val="0068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Logo, icon&#10;&#10;Description automatically generated">
            <a:extLst>
              <a:ext uri="{FF2B5EF4-FFF2-40B4-BE49-F238E27FC236}">
                <a16:creationId xmlns:a16="http://schemas.microsoft.com/office/drawing/2014/main" id="{9CA145E6-389D-22D5-268C-E36E05E3754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 rot="178514">
            <a:off x="232752" y="5645385"/>
            <a:ext cx="364890" cy="36489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A5E7E95D-52FD-82B9-4644-8217A6485A21}"/>
              </a:ext>
            </a:extLst>
          </p:cNvPr>
          <p:cNvSpPr txBox="1"/>
          <p:nvPr userDrawn="1"/>
        </p:nvSpPr>
        <p:spPr>
          <a:xfrm rot="16200000">
            <a:off x="-346803" y="4689495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0" dirty="0">
                <a:solidFill>
                  <a:srgbClr val="0068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#BECC2025</a:t>
            </a:r>
          </a:p>
        </p:txBody>
      </p:sp>
    </p:spTree>
    <p:extLst>
      <p:ext uri="{BB962C8B-B14F-4D97-AF65-F5344CB8AC3E}">
        <p14:creationId xmlns:p14="http://schemas.microsoft.com/office/powerpoint/2010/main" val="203338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F26F3-7901-2FF0-A22D-78BD83B79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6A7C0-4E7A-4EE1-7C42-D53C6E040F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26250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Logo, icon&#10;&#10;Description automatically generated">
            <a:extLst>
              <a:ext uri="{FF2B5EF4-FFF2-40B4-BE49-F238E27FC236}">
                <a16:creationId xmlns:a16="http://schemas.microsoft.com/office/drawing/2014/main" id="{CA189B18-8125-E165-0F09-B8F729353A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78514">
            <a:off x="232752" y="6356584"/>
            <a:ext cx="364890" cy="36489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68EF111-9735-B974-BB37-FE5764C2D32A}"/>
              </a:ext>
            </a:extLst>
          </p:cNvPr>
          <p:cNvSpPr txBox="1"/>
          <p:nvPr userDrawn="1"/>
        </p:nvSpPr>
        <p:spPr>
          <a:xfrm rot="16200000">
            <a:off x="-346803" y="5400694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0" dirty="0">
                <a:solidFill>
                  <a:srgbClr val="0068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#BECC2025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BC29AF9-C3D5-E1E0-D4C2-88135F06A58E}"/>
              </a:ext>
            </a:extLst>
          </p:cNvPr>
          <p:cNvCxnSpPr>
            <a:cxnSpLocks/>
          </p:cNvCxnSpPr>
          <p:nvPr userDrawn="1"/>
        </p:nvCxnSpPr>
        <p:spPr>
          <a:xfrm flipV="1">
            <a:off x="415197" y="365125"/>
            <a:ext cx="0" cy="4458235"/>
          </a:xfrm>
          <a:prstGeom prst="line">
            <a:avLst/>
          </a:prstGeom>
          <a:ln w="28575">
            <a:solidFill>
              <a:srgbClr val="0068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id="{72CB81B9-E87F-AADB-9460-FBA7FD3E22B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340600" y="1825624"/>
            <a:ext cx="4013200" cy="4351338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5F3D6F6-513B-7B95-BE51-729BC88921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72090" y="6356350"/>
            <a:ext cx="3481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00687C"/>
                </a:solidFill>
                <a:latin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November 2-5, 2025, Sacramento, 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011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_Chart_Cobrand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A picture containing shape&#10;&#10;Description automatically generated">
            <a:extLst>
              <a:ext uri="{FF2B5EF4-FFF2-40B4-BE49-F238E27FC236}">
                <a16:creationId xmlns:a16="http://schemas.microsoft.com/office/drawing/2014/main" id="{FD839659-E653-4151-FB4D-8CBF23D5C55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81917" b="3552"/>
          <a:stretch/>
        </p:blipFill>
        <p:spPr>
          <a:xfrm>
            <a:off x="0" y="5858076"/>
            <a:ext cx="12192000" cy="9965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53F26F3-7901-2FF0-A22D-78BD83B79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6A7C0-4E7A-4EE1-7C42-D53C6E040F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262505" cy="41938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id="{72CB81B9-E87F-AADB-9460-FBA7FD3E22B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340600" y="1825624"/>
            <a:ext cx="4013200" cy="4193874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C2C14BB-4CBA-6265-1A72-D95848CD2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75B7D70-4ED6-CD49-BEFE-23A01C82FD1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04D7B20-CCA2-4999-7691-0C79F7AAFF7A}"/>
              </a:ext>
            </a:extLst>
          </p:cNvPr>
          <p:cNvCxnSpPr>
            <a:cxnSpLocks/>
          </p:cNvCxnSpPr>
          <p:nvPr userDrawn="1"/>
        </p:nvCxnSpPr>
        <p:spPr>
          <a:xfrm flipV="1">
            <a:off x="415197" y="365125"/>
            <a:ext cx="0" cy="3588990"/>
          </a:xfrm>
          <a:prstGeom prst="line">
            <a:avLst/>
          </a:prstGeom>
          <a:ln w="28575">
            <a:solidFill>
              <a:srgbClr val="0068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 descr="Logo, icon&#10;&#10;Description automatically generated">
            <a:extLst>
              <a:ext uri="{FF2B5EF4-FFF2-40B4-BE49-F238E27FC236}">
                <a16:creationId xmlns:a16="http://schemas.microsoft.com/office/drawing/2014/main" id="{7DFFDC58-E234-FF89-59B8-147F7B7F88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78514">
            <a:off x="232752" y="5645385"/>
            <a:ext cx="364890" cy="36489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9C74046-8912-AB3C-C6C7-3AF515CD1149}"/>
              </a:ext>
            </a:extLst>
          </p:cNvPr>
          <p:cNvSpPr txBox="1"/>
          <p:nvPr userDrawn="1"/>
        </p:nvSpPr>
        <p:spPr>
          <a:xfrm rot="16200000">
            <a:off x="-346803" y="4689495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0" dirty="0">
                <a:solidFill>
                  <a:srgbClr val="0068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#BECC2025</a:t>
            </a:r>
          </a:p>
        </p:txBody>
      </p:sp>
    </p:spTree>
    <p:extLst>
      <p:ext uri="{BB962C8B-B14F-4D97-AF65-F5344CB8AC3E}">
        <p14:creationId xmlns:p14="http://schemas.microsoft.com/office/powerpoint/2010/main" val="2173663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D6E5D-D5B2-4B43-5CE1-A402A0603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6765A2-C5C9-CBBA-2A00-C38B2FF6C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7E9BB3-106A-86C3-C805-F1A385F45B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A7CEC5-45ED-3B35-6F5D-B766600C54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120B2A-C87C-8E83-3847-80F28AABC9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" name="Picture 9" descr="Logo, icon&#10;&#10;Description automatically generated">
            <a:extLst>
              <a:ext uri="{FF2B5EF4-FFF2-40B4-BE49-F238E27FC236}">
                <a16:creationId xmlns:a16="http://schemas.microsoft.com/office/drawing/2014/main" id="{4EFD2617-6445-83A9-827B-A45CA85BF0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78514">
            <a:off x="232752" y="6356584"/>
            <a:ext cx="364890" cy="36489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8F70EB3-CF05-B93F-C817-69C57976B935}"/>
              </a:ext>
            </a:extLst>
          </p:cNvPr>
          <p:cNvSpPr txBox="1"/>
          <p:nvPr userDrawn="1"/>
        </p:nvSpPr>
        <p:spPr>
          <a:xfrm rot="16200000">
            <a:off x="-346803" y="5400694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0" dirty="0">
                <a:solidFill>
                  <a:srgbClr val="0068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#BECC2025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54DBB58-2CD0-D186-DD04-AFB9D21AA911}"/>
              </a:ext>
            </a:extLst>
          </p:cNvPr>
          <p:cNvCxnSpPr>
            <a:cxnSpLocks/>
          </p:cNvCxnSpPr>
          <p:nvPr userDrawn="1"/>
        </p:nvCxnSpPr>
        <p:spPr>
          <a:xfrm flipV="1">
            <a:off x="415197" y="365125"/>
            <a:ext cx="0" cy="4458235"/>
          </a:xfrm>
          <a:prstGeom prst="line">
            <a:avLst/>
          </a:prstGeom>
          <a:ln w="28575">
            <a:solidFill>
              <a:srgbClr val="00687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586F79-A093-94D1-065E-753DBB13EC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872090" y="6356350"/>
            <a:ext cx="3481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00687C"/>
                </a:solidFill>
                <a:latin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November 2-5, 2025, Sacramento, 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818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1B4B09-2577-1A9E-1C33-0FC433C03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4E7ACB-AF5D-39F5-7420-C81DA3112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56C2BC-3DB7-91C9-B237-834F33BFC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72090" y="6356350"/>
            <a:ext cx="3481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rgbClr val="00687C"/>
                </a:solidFill>
                <a:latin typeface="Lato" panose="020F05020202040302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November 2-5, 2025, Sacramento, CA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ED7BC8C-92CA-EF38-D0FC-D333C3B51CCF}"/>
              </a:ext>
            </a:extLst>
          </p:cNvPr>
          <p:cNvSpPr txBox="1">
            <a:spLocks/>
          </p:cNvSpPr>
          <p:nvPr userDrawn="1"/>
        </p:nvSpPr>
        <p:spPr>
          <a:xfrm>
            <a:off x="838200" y="6311900"/>
            <a:ext cx="3481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bg1">
                    <a:lumMod val="50000"/>
                  </a:schemeClr>
                </a:solidFill>
                <a:latin typeface="Lato" panose="020F0502020204030203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>
                <a:solidFill>
                  <a:srgbClr val="00687C"/>
                </a:solidFill>
              </a:rPr>
              <a:t>Energizing a Future for All</a:t>
            </a:r>
          </a:p>
        </p:txBody>
      </p:sp>
    </p:spTree>
    <p:extLst>
      <p:ext uri="{BB962C8B-B14F-4D97-AF65-F5344CB8AC3E}">
        <p14:creationId xmlns:p14="http://schemas.microsoft.com/office/powerpoint/2010/main" val="1056319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00687C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39BE5-FE4D-55DE-574C-B14F18427C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>
                <a:latin typeface="Montserrat" panose="00000500000000000000" pitchFamily="2" charset="0"/>
              </a:rPr>
              <a:t>This is a session title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BBB182-8C1B-609B-C239-55875EA9BAE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276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4BD3F-4FCA-A83B-B333-6CBFC9F5E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AE722-7E65-F99D-80EE-25B72041F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FCDF44-DEC4-5306-3381-D7D91EAA6A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November 2-5, 2025, Sacramento, 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709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EAC91-069B-0279-A2B2-487A6E3DD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DE635-B6F8-7356-9CB0-120097147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6D250C-7FA2-EEF4-3631-F8AE1836F1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November 2-5, 2025, Sacramento, 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706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81B7D-9B56-0FA1-5756-79B64470C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ED9F7-9C54-400B-246A-14D8CEBE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4CCA70-19E9-6954-FC0D-5F4B3F708C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November 2-5, 2025, Sacramento, 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702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ABC82-9FD7-027F-7336-FD7EA4088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44B74-FC91-A4D5-2431-0847F60F8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7F2811-EB68-DB5F-FB9C-346738D8B2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November 2-5, 2025, Sacramento, 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124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D6392-8BEE-39B9-ADE6-0EB647BF1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Please complete the session survey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2BBA00-4FF1-8D89-A5E6-2CF13BC12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B7D70-4ED6-CD49-BEFE-23A01C82FD1B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6" name="Picture 5" descr="A circular design with blue triangles&#10;&#10;AI-generated content may be incorrect.">
            <a:extLst>
              <a:ext uri="{FF2B5EF4-FFF2-40B4-BE49-F238E27FC236}">
                <a16:creationId xmlns:a16="http://schemas.microsoft.com/office/drawing/2014/main" id="{2DB95989-5804-74F0-2BA8-E625518DEC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315" y="1534885"/>
            <a:ext cx="4427370" cy="442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26712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BECC">
      <a:dk1>
        <a:srgbClr val="000000"/>
      </a:dk1>
      <a:lt1>
        <a:srgbClr val="FFFFFF"/>
      </a:lt1>
      <a:dk2>
        <a:srgbClr val="006679"/>
      </a:dk2>
      <a:lt2>
        <a:srgbClr val="E7E6E6"/>
      </a:lt2>
      <a:accent1>
        <a:srgbClr val="6E9600"/>
      </a:accent1>
      <a:accent2>
        <a:srgbClr val="B2D32F"/>
      </a:accent2>
      <a:accent3>
        <a:srgbClr val="DBFCFC"/>
      </a:accent3>
      <a:accent4>
        <a:srgbClr val="CC4D0D"/>
      </a:accent4>
      <a:accent5>
        <a:srgbClr val="6B8DB2"/>
      </a:accent5>
      <a:accent6>
        <a:srgbClr val="54401E"/>
      </a:accent6>
      <a:hlink>
        <a:srgbClr val="006679"/>
      </a:hlink>
      <a:folHlink>
        <a:srgbClr val="6B8DB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43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Lato</vt:lpstr>
      <vt:lpstr>Montserrat</vt:lpstr>
      <vt:lpstr>Verdana</vt:lpstr>
      <vt:lpstr>1_Office Theme</vt:lpstr>
      <vt:lpstr>This is a session title</vt:lpstr>
      <vt:lpstr>PowerPoint Presentation</vt:lpstr>
      <vt:lpstr>PowerPoint Presentation</vt:lpstr>
      <vt:lpstr>PowerPoint Presentation</vt:lpstr>
      <vt:lpstr>PowerPoint Presentation</vt:lpstr>
      <vt:lpstr>Please complete the session survey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Taylor Chamberlin</dc:creator>
  <cp:lastModifiedBy>Nann Philips</cp:lastModifiedBy>
  <cp:revision>25</cp:revision>
  <dcterms:created xsi:type="dcterms:W3CDTF">2022-09-26T23:46:22Z</dcterms:created>
  <dcterms:modified xsi:type="dcterms:W3CDTF">2025-10-24T18:43:30Z</dcterms:modified>
</cp:coreProperties>
</file>